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F8322F-2B0F-45B3-B0C8-11ECCF088ED5}" v="4" dt="2026-08-20T17:16:38.1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9" d="100"/>
          <a:sy n="79" d="100"/>
        </p:scale>
        <p:origin x="1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dame Munum" userId="4b62eaa514477f95" providerId="LiveId" clId="{D7996276-431B-4391-8930-6592B9C523D4}"/>
    <pc:docChg chg="undo custSel modSld">
      <pc:chgData name="Madame Munum" userId="4b62eaa514477f95" providerId="LiveId" clId="{D7996276-431B-4391-8930-6592B9C523D4}" dt="2026-08-20T17:31:08.723" v="340" actId="1076"/>
      <pc:docMkLst>
        <pc:docMk/>
      </pc:docMkLst>
      <pc:sldChg chg="addSp delSp modSp mod">
        <pc:chgData name="Madame Munum" userId="4b62eaa514477f95" providerId="LiveId" clId="{D7996276-431B-4391-8930-6592B9C523D4}" dt="2026-08-20T17:30:13.494" v="336" actId="1076"/>
        <pc:sldMkLst>
          <pc:docMk/>
          <pc:sldMk cId="380836197" sldId="256"/>
        </pc:sldMkLst>
        <pc:spChg chg="mod">
          <ac:chgData name="Madame Munum" userId="4b62eaa514477f95" providerId="LiveId" clId="{D7996276-431B-4391-8930-6592B9C523D4}" dt="2026-08-20T17:27:08.979" v="294" actId="1076"/>
          <ac:spMkLst>
            <pc:docMk/>
            <pc:sldMk cId="380836197" sldId="256"/>
            <ac:spMk id="2" creationId="{F721749B-C2AB-1351-77C7-3415169254FD}"/>
          </ac:spMkLst>
        </pc:spChg>
        <pc:spChg chg="mod">
          <ac:chgData name="Madame Munum" userId="4b62eaa514477f95" providerId="LiveId" clId="{D7996276-431B-4391-8930-6592B9C523D4}" dt="2026-08-20T17:27:05.547" v="293" actId="1076"/>
          <ac:spMkLst>
            <pc:docMk/>
            <pc:sldMk cId="380836197" sldId="256"/>
            <ac:spMk id="3" creationId="{53782E8B-0738-C854-F22C-3B4CC169A335}"/>
          </ac:spMkLst>
        </pc:spChg>
        <pc:spChg chg="mod">
          <ac:chgData name="Madame Munum" userId="4b62eaa514477f95" providerId="LiveId" clId="{D7996276-431B-4391-8930-6592B9C523D4}" dt="2026-08-20T17:27:03.013" v="292" actId="1076"/>
          <ac:spMkLst>
            <pc:docMk/>
            <pc:sldMk cId="380836197" sldId="256"/>
            <ac:spMk id="4" creationId="{9F7ADA35-91CD-6503-9111-AD3A7A685FAF}"/>
          </ac:spMkLst>
        </pc:spChg>
        <pc:spChg chg="mod">
          <ac:chgData name="Madame Munum" userId="4b62eaa514477f95" providerId="LiveId" clId="{D7996276-431B-4391-8930-6592B9C523D4}" dt="2026-08-20T17:27:00.543" v="291" actId="1076"/>
          <ac:spMkLst>
            <pc:docMk/>
            <pc:sldMk cId="380836197" sldId="256"/>
            <ac:spMk id="5" creationId="{E6F8A71C-CC9F-D76E-BE0B-AFCCE5516604}"/>
          </ac:spMkLst>
        </pc:spChg>
        <pc:spChg chg="mod">
          <ac:chgData name="Madame Munum" userId="4b62eaa514477f95" providerId="LiveId" clId="{D7996276-431B-4391-8930-6592B9C523D4}" dt="2026-08-20T17:17:51.107" v="111" actId="20577"/>
          <ac:spMkLst>
            <pc:docMk/>
            <pc:sldMk cId="380836197" sldId="256"/>
            <ac:spMk id="7" creationId="{1AD6EC5D-361A-939D-7569-B0BE56D3C55A}"/>
          </ac:spMkLst>
        </pc:spChg>
        <pc:spChg chg="mod">
          <ac:chgData name="Madame Munum" userId="4b62eaa514477f95" providerId="LiveId" clId="{D7996276-431B-4391-8930-6592B9C523D4}" dt="2026-08-20T17:09:25.806" v="8" actId="207"/>
          <ac:spMkLst>
            <pc:docMk/>
            <pc:sldMk cId="380836197" sldId="256"/>
            <ac:spMk id="23" creationId="{A72DCF17-1337-FA0D-443D-9FCF577C7EC2}"/>
          </ac:spMkLst>
        </pc:spChg>
        <pc:spChg chg="mod">
          <ac:chgData name="Madame Munum" userId="4b62eaa514477f95" providerId="LiveId" clId="{D7996276-431B-4391-8930-6592B9C523D4}" dt="2026-08-20T17:14:03.561" v="67" actId="14100"/>
          <ac:spMkLst>
            <pc:docMk/>
            <pc:sldMk cId="380836197" sldId="256"/>
            <ac:spMk id="24" creationId="{CA844499-A0F3-C42A-BDD4-C2468AC4D10B}"/>
          </ac:spMkLst>
        </pc:spChg>
        <pc:spChg chg="mod">
          <ac:chgData name="Madame Munum" userId="4b62eaa514477f95" providerId="LiveId" clId="{D7996276-431B-4391-8930-6592B9C523D4}" dt="2026-08-20T17:14:22.371" v="74" actId="14100"/>
          <ac:spMkLst>
            <pc:docMk/>
            <pc:sldMk cId="380836197" sldId="256"/>
            <ac:spMk id="25" creationId="{D89FA2E6-8981-A3E3-32AD-7B68DE33CB88}"/>
          </ac:spMkLst>
        </pc:spChg>
        <pc:spChg chg="mod">
          <ac:chgData name="Madame Munum" userId="4b62eaa514477f95" providerId="LiveId" clId="{D7996276-431B-4391-8930-6592B9C523D4}" dt="2026-08-20T17:17:53.334" v="113" actId="20577"/>
          <ac:spMkLst>
            <pc:docMk/>
            <pc:sldMk cId="380836197" sldId="256"/>
            <ac:spMk id="27" creationId="{FF02F866-2E1F-67BA-86B2-11574580E40B}"/>
          </ac:spMkLst>
        </pc:spChg>
        <pc:spChg chg="mod">
          <ac:chgData name="Madame Munum" userId="4b62eaa514477f95" providerId="LiveId" clId="{D7996276-431B-4391-8930-6592B9C523D4}" dt="2026-08-20T17:17:57.889" v="115" actId="20577"/>
          <ac:spMkLst>
            <pc:docMk/>
            <pc:sldMk cId="380836197" sldId="256"/>
            <ac:spMk id="28" creationId="{753409FD-2641-7025-7116-E37F11A30A5C}"/>
          </ac:spMkLst>
        </pc:spChg>
        <pc:spChg chg="mod">
          <ac:chgData name="Madame Munum" userId="4b62eaa514477f95" providerId="LiveId" clId="{D7996276-431B-4391-8930-6592B9C523D4}" dt="2026-08-20T17:18:01.668" v="117" actId="20577"/>
          <ac:spMkLst>
            <pc:docMk/>
            <pc:sldMk cId="380836197" sldId="256"/>
            <ac:spMk id="29" creationId="{1AF78F8C-5B39-EB3E-C103-0918DD1A439E}"/>
          </ac:spMkLst>
        </pc:spChg>
        <pc:spChg chg="mod">
          <ac:chgData name="Madame Munum" userId="4b62eaa514477f95" providerId="LiveId" clId="{D7996276-431B-4391-8930-6592B9C523D4}" dt="2026-08-20T17:18:57.077" v="132" actId="1076"/>
          <ac:spMkLst>
            <pc:docMk/>
            <pc:sldMk cId="380836197" sldId="256"/>
            <ac:spMk id="30" creationId="{7B1A4838-60A3-8DD2-50DA-B38A0E2A3D4F}"/>
          </ac:spMkLst>
        </pc:spChg>
        <pc:spChg chg="mod">
          <ac:chgData name="Madame Munum" userId="4b62eaa514477f95" providerId="LiveId" clId="{D7996276-431B-4391-8930-6592B9C523D4}" dt="2026-08-20T17:09:25.806" v="8" actId="207"/>
          <ac:spMkLst>
            <pc:docMk/>
            <pc:sldMk cId="380836197" sldId="256"/>
            <ac:spMk id="31" creationId="{2F824D6C-3888-813B-4EF7-67AF647E19DC}"/>
          </ac:spMkLst>
        </pc:spChg>
        <pc:spChg chg="mod">
          <ac:chgData name="Madame Munum" userId="4b62eaa514477f95" providerId="LiveId" clId="{D7996276-431B-4391-8930-6592B9C523D4}" dt="2026-08-20T17:09:25.806" v="8" actId="207"/>
          <ac:spMkLst>
            <pc:docMk/>
            <pc:sldMk cId="380836197" sldId="256"/>
            <ac:spMk id="37" creationId="{065CE4BD-C9E1-F2E9-F6B6-7BD03DDC3712}"/>
          </ac:spMkLst>
        </pc:spChg>
        <pc:spChg chg="mod">
          <ac:chgData name="Madame Munum" userId="4b62eaa514477f95" providerId="LiveId" clId="{D7996276-431B-4391-8930-6592B9C523D4}" dt="2026-08-20T17:09:25.806" v="8" actId="207"/>
          <ac:spMkLst>
            <pc:docMk/>
            <pc:sldMk cId="380836197" sldId="256"/>
            <ac:spMk id="38" creationId="{9888C1B4-032B-6E22-34FC-7F19C22B8C22}"/>
          </ac:spMkLst>
        </pc:spChg>
        <pc:spChg chg="mod">
          <ac:chgData name="Madame Munum" userId="4b62eaa514477f95" providerId="LiveId" clId="{D7996276-431B-4391-8930-6592B9C523D4}" dt="2026-08-20T17:09:25.806" v="8" actId="207"/>
          <ac:spMkLst>
            <pc:docMk/>
            <pc:sldMk cId="380836197" sldId="256"/>
            <ac:spMk id="44" creationId="{3B5734C5-1C9D-945E-266A-ABE5CAFC1EAF}"/>
          </ac:spMkLst>
        </pc:spChg>
        <pc:spChg chg="mod">
          <ac:chgData name="Madame Munum" userId="4b62eaa514477f95" providerId="LiveId" clId="{D7996276-431B-4391-8930-6592B9C523D4}" dt="2026-08-20T17:09:25.806" v="8" actId="207"/>
          <ac:spMkLst>
            <pc:docMk/>
            <pc:sldMk cId="380836197" sldId="256"/>
            <ac:spMk id="45" creationId="{346A03ED-623C-727C-DA21-879211E8C27F}"/>
          </ac:spMkLst>
        </pc:spChg>
        <pc:spChg chg="mod">
          <ac:chgData name="Madame Munum" userId="4b62eaa514477f95" providerId="LiveId" clId="{D7996276-431B-4391-8930-6592B9C523D4}" dt="2026-08-20T17:09:25.806" v="8" actId="207"/>
          <ac:spMkLst>
            <pc:docMk/>
            <pc:sldMk cId="380836197" sldId="256"/>
            <ac:spMk id="46" creationId="{45166D2F-88C4-6F93-8EA5-2BADC7CE0E8B}"/>
          </ac:spMkLst>
        </pc:spChg>
        <pc:spChg chg="mod">
          <ac:chgData name="Madame Munum" userId="4b62eaa514477f95" providerId="LiveId" clId="{D7996276-431B-4391-8930-6592B9C523D4}" dt="2026-08-20T17:16:07.740" v="91" actId="1076"/>
          <ac:spMkLst>
            <pc:docMk/>
            <pc:sldMk cId="380836197" sldId="256"/>
            <ac:spMk id="49" creationId="{A436A941-04B1-1751-81EA-0F455CCDC60C}"/>
          </ac:spMkLst>
        </pc:spChg>
        <pc:spChg chg="mod">
          <ac:chgData name="Madame Munum" userId="4b62eaa514477f95" providerId="LiveId" clId="{D7996276-431B-4391-8930-6592B9C523D4}" dt="2026-08-20T17:16:07.740" v="91" actId="1076"/>
          <ac:spMkLst>
            <pc:docMk/>
            <pc:sldMk cId="380836197" sldId="256"/>
            <ac:spMk id="50" creationId="{C354D7C9-3B09-C923-D2AD-137C11BA586E}"/>
          </ac:spMkLst>
        </pc:spChg>
        <pc:spChg chg="mod">
          <ac:chgData name="Madame Munum" userId="4b62eaa514477f95" providerId="LiveId" clId="{D7996276-431B-4391-8930-6592B9C523D4}" dt="2026-08-20T17:16:07.740" v="91" actId="1076"/>
          <ac:spMkLst>
            <pc:docMk/>
            <pc:sldMk cId="380836197" sldId="256"/>
            <ac:spMk id="52" creationId="{9D1ABA61-4DA7-8403-4A1C-C37F21C121E2}"/>
          </ac:spMkLst>
        </pc:spChg>
        <pc:spChg chg="mod">
          <ac:chgData name="Madame Munum" userId="4b62eaa514477f95" providerId="LiveId" clId="{D7996276-431B-4391-8930-6592B9C523D4}" dt="2026-08-20T17:16:07.740" v="91" actId="1076"/>
          <ac:spMkLst>
            <pc:docMk/>
            <pc:sldMk cId="380836197" sldId="256"/>
            <ac:spMk id="53" creationId="{6FA8FBA2-F51C-D4FB-4876-4E138DB84523}"/>
          </ac:spMkLst>
        </pc:spChg>
        <pc:spChg chg="mod">
          <ac:chgData name="Madame Munum" userId="4b62eaa514477f95" providerId="LiveId" clId="{D7996276-431B-4391-8930-6592B9C523D4}" dt="2026-08-20T17:16:07.740" v="91" actId="1076"/>
          <ac:spMkLst>
            <pc:docMk/>
            <pc:sldMk cId="380836197" sldId="256"/>
            <ac:spMk id="54" creationId="{136B572A-ED79-EAD3-5E83-D84A250BD1A9}"/>
          </ac:spMkLst>
        </pc:spChg>
        <pc:spChg chg="mod">
          <ac:chgData name="Madame Munum" userId="4b62eaa514477f95" providerId="LiveId" clId="{D7996276-431B-4391-8930-6592B9C523D4}" dt="2026-08-20T17:16:07.740" v="91" actId="1076"/>
          <ac:spMkLst>
            <pc:docMk/>
            <pc:sldMk cId="380836197" sldId="256"/>
            <ac:spMk id="55" creationId="{C582E02C-00FD-A2FA-158D-6DB6F046E131}"/>
          </ac:spMkLst>
        </pc:spChg>
        <pc:spChg chg="mod">
          <ac:chgData name="Madame Munum" userId="4b62eaa514477f95" providerId="LiveId" clId="{D7996276-431B-4391-8930-6592B9C523D4}" dt="2026-08-20T17:17:03.950" v="102" actId="14100"/>
          <ac:spMkLst>
            <pc:docMk/>
            <pc:sldMk cId="380836197" sldId="256"/>
            <ac:spMk id="56" creationId="{E2B4E414-EF8D-CE0E-9AF0-C8601CBA1148}"/>
          </ac:spMkLst>
        </pc:spChg>
        <pc:spChg chg="mod">
          <ac:chgData name="Madame Munum" userId="4b62eaa514477f95" providerId="LiveId" clId="{D7996276-431B-4391-8930-6592B9C523D4}" dt="2026-08-20T17:16:57.001" v="100" actId="1076"/>
          <ac:spMkLst>
            <pc:docMk/>
            <pc:sldMk cId="380836197" sldId="256"/>
            <ac:spMk id="57" creationId="{FDEE335C-1F3F-747E-98A3-53BA8656CABD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58" creationId="{136C83F9-C25C-C67F-8AFB-482BBBA5BAAF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59" creationId="{7600CFE1-6339-3068-3D8F-9C5B3939CBBE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60" creationId="{3A813D21-8638-9846-1FDF-AE6DA4DC25A2}"/>
          </ac:spMkLst>
        </pc:spChg>
        <pc:spChg chg="mod">
          <ac:chgData name="Madame Munum" userId="4b62eaa514477f95" providerId="LiveId" clId="{D7996276-431B-4391-8930-6592B9C523D4}" dt="2026-08-20T17:16:07.740" v="91" actId="1076"/>
          <ac:spMkLst>
            <pc:docMk/>
            <pc:sldMk cId="380836197" sldId="256"/>
            <ac:spMk id="61" creationId="{61BE310A-DA2C-4C38-5065-F34E1D124511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63" creationId="{6ECDEC23-8EF2-F910-FF16-CE6E7E68CBF9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64" creationId="{00261663-7320-D3D9-AE77-21979CCDB653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65" creationId="{404BAEAE-5EC7-E2D7-FB5D-C818539B3DAB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66" creationId="{6452AE74-DAF3-3A52-25FB-DA688949A563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67" creationId="{9603212A-B886-BDB4-E209-F89B96D82EC1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69" creationId="{FDD435B9-2371-CA7F-679A-4F095737EE2E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70" creationId="{D75A11EE-B40B-58C1-B8FC-A62AA27AD48C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73" creationId="{4D99DA1B-7CC2-50A9-2A2C-1D0A0D73FB38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74" creationId="{B2C27464-EC01-3FBD-312D-EFF5B89AF006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76" creationId="{F19E648A-E98C-770B-A8A9-0F2E38290F4C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79" creationId="{325C7C83-ED91-D1E7-4617-D6166AD748FC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82" creationId="{DF89CEEB-157E-E26C-26E3-630C1E768133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85" creationId="{C2B2A432-291B-AB21-9D04-416FDDA41C54}"/>
          </ac:spMkLst>
        </pc:spChg>
        <pc:spChg chg="mod">
          <ac:chgData name="Madame Munum" userId="4b62eaa514477f95" providerId="LiveId" clId="{D7996276-431B-4391-8930-6592B9C523D4}" dt="2026-08-20T17:09:40.792" v="10" actId="207"/>
          <ac:spMkLst>
            <pc:docMk/>
            <pc:sldMk cId="380836197" sldId="256"/>
            <ac:spMk id="87" creationId="{EC2FB5FB-9C73-B268-EE8A-308BDD3D9F99}"/>
          </ac:spMkLst>
        </pc:spChg>
        <pc:spChg chg="mod">
          <ac:chgData name="Madame Munum" userId="4b62eaa514477f95" providerId="LiveId" clId="{D7996276-431B-4391-8930-6592B9C523D4}" dt="2026-08-20T17:14:00.187" v="66" actId="14100"/>
          <ac:spMkLst>
            <pc:docMk/>
            <pc:sldMk cId="380836197" sldId="256"/>
            <ac:spMk id="88" creationId="{8B1CB0EA-0E10-1588-106D-3B2D8385B583}"/>
          </ac:spMkLst>
        </pc:spChg>
        <pc:spChg chg="mod">
          <ac:chgData name="Madame Munum" userId="4b62eaa514477f95" providerId="LiveId" clId="{D7996276-431B-4391-8930-6592B9C523D4}" dt="2026-08-20T17:10:43.574" v="42" actId="20577"/>
          <ac:spMkLst>
            <pc:docMk/>
            <pc:sldMk cId="380836197" sldId="256"/>
            <ac:spMk id="89" creationId="{861B107D-D19B-4118-CE5B-4ED4EAF2B92A}"/>
          </ac:spMkLst>
        </pc:spChg>
        <pc:spChg chg="mod">
          <ac:chgData name="Madame Munum" userId="4b62eaa514477f95" providerId="LiveId" clId="{D7996276-431B-4391-8930-6592B9C523D4}" dt="2026-08-20T17:10:40.863" v="40" actId="20577"/>
          <ac:spMkLst>
            <pc:docMk/>
            <pc:sldMk cId="380836197" sldId="256"/>
            <ac:spMk id="90" creationId="{C3A18607-6D0A-9282-D27D-ACFC7B1A4CA9}"/>
          </ac:spMkLst>
        </pc:spChg>
        <pc:spChg chg="mod">
          <ac:chgData name="Madame Munum" userId="4b62eaa514477f95" providerId="LiveId" clId="{D7996276-431B-4391-8930-6592B9C523D4}" dt="2026-08-20T17:10:38.956" v="38" actId="20577"/>
          <ac:spMkLst>
            <pc:docMk/>
            <pc:sldMk cId="380836197" sldId="256"/>
            <ac:spMk id="91" creationId="{354F0FBE-A9A4-8CF9-E319-0CE687888873}"/>
          </ac:spMkLst>
        </pc:spChg>
        <pc:spChg chg="mod">
          <ac:chgData name="Madame Munum" userId="4b62eaa514477f95" providerId="LiveId" clId="{D7996276-431B-4391-8930-6592B9C523D4}" dt="2026-08-20T17:10:29.868" v="30" actId="20577"/>
          <ac:spMkLst>
            <pc:docMk/>
            <pc:sldMk cId="380836197" sldId="256"/>
            <ac:spMk id="92" creationId="{60B9B8B5-4582-806D-B732-67F2E7348765}"/>
          </ac:spMkLst>
        </pc:spChg>
        <pc:spChg chg="mod">
          <ac:chgData name="Madame Munum" userId="4b62eaa514477f95" providerId="LiveId" clId="{D7996276-431B-4391-8930-6592B9C523D4}" dt="2026-08-20T17:10:31.913" v="32" actId="20577"/>
          <ac:spMkLst>
            <pc:docMk/>
            <pc:sldMk cId="380836197" sldId="256"/>
            <ac:spMk id="93" creationId="{4E856396-B1B8-A2A1-DE1B-FCC59651F43D}"/>
          </ac:spMkLst>
        </pc:spChg>
        <pc:spChg chg="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94" creationId="{0A37D500-2A22-64BE-C04C-894AD4F425A6}"/>
          </ac:spMkLst>
        </pc:spChg>
        <pc:spChg chg="mod">
          <ac:chgData name="Madame Munum" userId="4b62eaa514477f95" providerId="LiveId" clId="{D7996276-431B-4391-8930-6592B9C523D4}" dt="2026-08-20T17:16:38.598" v="97" actId="1076"/>
          <ac:spMkLst>
            <pc:docMk/>
            <pc:sldMk cId="380836197" sldId="256"/>
            <ac:spMk id="95" creationId="{F8FDE922-583A-6C65-5962-A0C37C548F96}"/>
          </ac:spMkLst>
        </pc:spChg>
        <pc:spChg chg="mod">
          <ac:chgData name="Madame Munum" userId="4b62eaa514477f95" providerId="LiveId" clId="{D7996276-431B-4391-8930-6592B9C523D4}" dt="2026-08-20T17:10:27.424" v="28" actId="20577"/>
          <ac:spMkLst>
            <pc:docMk/>
            <pc:sldMk cId="380836197" sldId="256"/>
            <ac:spMk id="96" creationId="{07F764A1-B749-86A6-9DCF-E13EE3B7F28B}"/>
          </ac:spMkLst>
        </pc:spChg>
        <pc:spChg chg="mod">
          <ac:chgData name="Madame Munum" userId="4b62eaa514477f95" providerId="LiveId" clId="{D7996276-431B-4391-8930-6592B9C523D4}" dt="2026-08-20T17:10:24.578" v="26" actId="20577"/>
          <ac:spMkLst>
            <pc:docMk/>
            <pc:sldMk cId="380836197" sldId="256"/>
            <ac:spMk id="97" creationId="{44F80004-3C62-9F98-86D7-B00DCD177885}"/>
          </ac:spMkLst>
        </pc:spChg>
        <pc:spChg chg="mod">
          <ac:chgData name="Madame Munum" userId="4b62eaa514477f95" providerId="LiveId" clId="{D7996276-431B-4391-8930-6592B9C523D4}" dt="2026-08-20T17:10:22.843" v="24" actId="20577"/>
          <ac:spMkLst>
            <pc:docMk/>
            <pc:sldMk cId="380836197" sldId="256"/>
            <ac:spMk id="98" creationId="{B56C1074-8C5A-567E-2EC2-D233B8AE05F1}"/>
          </ac:spMkLst>
        </pc:spChg>
        <pc:spChg chg="mod">
          <ac:chgData name="Madame Munum" userId="4b62eaa514477f95" providerId="LiveId" clId="{D7996276-431B-4391-8930-6592B9C523D4}" dt="2026-08-20T17:10:20.376" v="22" actId="20577"/>
          <ac:spMkLst>
            <pc:docMk/>
            <pc:sldMk cId="380836197" sldId="256"/>
            <ac:spMk id="99" creationId="{4EBCB974-3912-C63C-4C48-EB3E7C8FDA1B}"/>
          </ac:spMkLst>
        </pc:spChg>
        <pc:spChg chg="mod">
          <ac:chgData name="Madame Munum" userId="4b62eaa514477f95" providerId="LiveId" clId="{D7996276-431B-4391-8930-6592B9C523D4}" dt="2026-08-20T17:28:15.456" v="300" actId="14100"/>
          <ac:spMkLst>
            <pc:docMk/>
            <pc:sldMk cId="380836197" sldId="256"/>
            <ac:spMk id="103" creationId="{5BB57142-0A06-4342-E45D-3ACC1D2E2FDC}"/>
          </ac:spMkLst>
        </pc:spChg>
        <pc:spChg chg="mod">
          <ac:chgData name="Madame Munum" userId="4b62eaa514477f95" providerId="LiveId" clId="{D7996276-431B-4391-8930-6592B9C523D4}" dt="2026-08-20T17:29:26.079" v="318" actId="14100"/>
          <ac:spMkLst>
            <pc:docMk/>
            <pc:sldMk cId="380836197" sldId="256"/>
            <ac:spMk id="109" creationId="{4C8ECE61-7FD7-8929-F265-9BE547160A07}"/>
          </ac:spMkLst>
        </pc:spChg>
        <pc:spChg chg="mod">
          <ac:chgData name="Madame Munum" userId="4b62eaa514477f95" providerId="LiveId" clId="{D7996276-431B-4391-8930-6592B9C523D4}" dt="2026-08-20T17:29:58.741" v="331" actId="14100"/>
          <ac:spMkLst>
            <pc:docMk/>
            <pc:sldMk cId="380836197" sldId="256"/>
            <ac:spMk id="110" creationId="{CCE5AF0E-F87B-E35B-3FCA-DF728F78E36A}"/>
          </ac:spMkLst>
        </pc:spChg>
        <pc:spChg chg="mod">
          <ac:chgData name="Madame Munum" userId="4b62eaa514477f95" providerId="LiveId" clId="{D7996276-431B-4391-8930-6592B9C523D4}" dt="2026-08-20T17:20:36.327" v="175" actId="2085"/>
          <ac:spMkLst>
            <pc:docMk/>
            <pc:sldMk cId="380836197" sldId="256"/>
            <ac:spMk id="111" creationId="{20836EE6-10A2-82E7-7242-728F5C517EC5}"/>
          </ac:spMkLst>
        </pc:spChg>
        <pc:spChg chg="mod">
          <ac:chgData name="Madame Munum" userId="4b62eaa514477f95" providerId="LiveId" clId="{D7996276-431B-4391-8930-6592B9C523D4}" dt="2026-08-20T17:21:08.482" v="185" actId="14100"/>
          <ac:spMkLst>
            <pc:docMk/>
            <pc:sldMk cId="380836197" sldId="256"/>
            <ac:spMk id="112" creationId="{A15225EE-AB00-0392-8770-9D7EDF3B3F9F}"/>
          </ac:spMkLst>
        </pc:spChg>
        <pc:spChg chg="del">
          <ac:chgData name="Madame Munum" userId="4b62eaa514477f95" providerId="LiveId" clId="{D7996276-431B-4391-8930-6592B9C523D4}" dt="2026-08-20T17:26:33.687" v="287" actId="478"/>
          <ac:spMkLst>
            <pc:docMk/>
            <pc:sldMk cId="380836197" sldId="256"/>
            <ac:spMk id="113" creationId="{818EDF78-5F70-A537-5CDA-0EFA1AED97C3}"/>
          </ac:spMkLst>
        </pc:spChg>
        <pc:spChg chg="mod">
          <ac:chgData name="Madame Munum" userId="4b62eaa514477f95" providerId="LiveId" clId="{D7996276-431B-4391-8930-6592B9C523D4}" dt="2026-08-20T17:23:48.885" v="236" actId="14100"/>
          <ac:spMkLst>
            <pc:docMk/>
            <pc:sldMk cId="380836197" sldId="256"/>
            <ac:spMk id="114" creationId="{9640E2EE-B29D-65AF-956B-5AE814FF9602}"/>
          </ac:spMkLst>
        </pc:spChg>
        <pc:spChg chg="mod">
          <ac:chgData name="Madame Munum" userId="4b62eaa514477f95" providerId="LiveId" clId="{D7996276-431B-4391-8930-6592B9C523D4}" dt="2026-08-20T17:23:57.174" v="238" actId="14100"/>
          <ac:spMkLst>
            <pc:docMk/>
            <pc:sldMk cId="380836197" sldId="256"/>
            <ac:spMk id="115" creationId="{588820E0-5857-C798-FF70-D5E87C2DACA6}"/>
          </ac:spMkLst>
        </pc:spChg>
        <pc:spChg chg="mod">
          <ac:chgData name="Madame Munum" userId="4b62eaa514477f95" providerId="LiveId" clId="{D7996276-431B-4391-8930-6592B9C523D4}" dt="2026-08-20T17:24:56.663" v="260" actId="14100"/>
          <ac:spMkLst>
            <pc:docMk/>
            <pc:sldMk cId="380836197" sldId="256"/>
            <ac:spMk id="116" creationId="{84AD9821-0497-F83B-8383-9DA894B0FD8E}"/>
          </ac:spMkLst>
        </pc:spChg>
        <pc:spChg chg="mod">
          <ac:chgData name="Madame Munum" userId="4b62eaa514477f95" providerId="LiveId" clId="{D7996276-431B-4391-8930-6592B9C523D4}" dt="2026-08-20T17:25:09.511" v="264" actId="1076"/>
          <ac:spMkLst>
            <pc:docMk/>
            <pc:sldMk cId="380836197" sldId="256"/>
            <ac:spMk id="117" creationId="{CF57D77C-F099-1614-6D9E-7935B01CED33}"/>
          </ac:spMkLst>
        </pc:spChg>
        <pc:spChg chg="mod">
          <ac:chgData name="Madame Munum" userId="4b62eaa514477f95" providerId="LiveId" clId="{D7996276-431B-4391-8930-6592B9C523D4}" dt="2026-08-20T17:26:15.022" v="284" actId="14100"/>
          <ac:spMkLst>
            <pc:docMk/>
            <pc:sldMk cId="380836197" sldId="256"/>
            <ac:spMk id="118" creationId="{819F9B69-7742-2466-1509-278789EEDF51}"/>
          </ac:spMkLst>
        </pc:spChg>
        <pc:spChg chg="mod">
          <ac:chgData name="Madame Munum" userId="4b62eaa514477f95" providerId="LiveId" clId="{D7996276-431B-4391-8930-6592B9C523D4}" dt="2026-08-20T17:28:24.417" v="303" actId="1076"/>
          <ac:spMkLst>
            <pc:docMk/>
            <pc:sldMk cId="380836197" sldId="256"/>
            <ac:spMk id="119" creationId="{759B6A11-A609-0CA6-4569-47CFAA71F08A}"/>
          </ac:spMkLst>
        </pc:spChg>
        <pc:spChg chg="mod">
          <ac:chgData name="Madame Munum" userId="4b62eaa514477f95" providerId="LiveId" clId="{D7996276-431B-4391-8930-6592B9C523D4}" dt="2026-08-20T17:28:20.451" v="302" actId="1076"/>
          <ac:spMkLst>
            <pc:docMk/>
            <pc:sldMk cId="380836197" sldId="256"/>
            <ac:spMk id="120" creationId="{6875653D-72AA-8A7E-4E23-530AAF635BD8}"/>
          </ac:spMkLst>
        </pc:spChg>
        <pc:spChg chg="mod">
          <ac:chgData name="Madame Munum" userId="4b62eaa514477f95" providerId="LiveId" clId="{D7996276-431B-4391-8930-6592B9C523D4}" dt="2026-08-20T17:28:18.011" v="301" actId="1076"/>
          <ac:spMkLst>
            <pc:docMk/>
            <pc:sldMk cId="380836197" sldId="256"/>
            <ac:spMk id="121" creationId="{715EE4D5-0783-94A9-33AB-CA898F9CCB6B}"/>
          </ac:spMkLst>
        </pc:spChg>
        <pc:spChg chg="mod">
          <ac:chgData name="Madame Munum" userId="4b62eaa514477f95" providerId="LiveId" clId="{D7996276-431B-4391-8930-6592B9C523D4}" dt="2026-08-20T17:28:12.831" v="299" actId="1076"/>
          <ac:spMkLst>
            <pc:docMk/>
            <pc:sldMk cId="380836197" sldId="256"/>
            <ac:spMk id="122" creationId="{796DBA9F-ED7C-FBE1-F115-84405B1EF15D}"/>
          </ac:spMkLst>
        </pc:spChg>
        <pc:spChg chg="mod">
          <ac:chgData name="Madame Munum" userId="4b62eaa514477f95" providerId="LiveId" clId="{D7996276-431B-4391-8930-6592B9C523D4}" dt="2026-08-20T17:19:10.905" v="138" actId="20577"/>
          <ac:spMkLst>
            <pc:docMk/>
            <pc:sldMk cId="380836197" sldId="256"/>
            <ac:spMk id="123" creationId="{D21E37EA-BFCC-EA78-361D-74AD0A67E7BB}"/>
          </ac:spMkLst>
        </pc:spChg>
        <pc:spChg chg="mod">
          <ac:chgData name="Madame Munum" userId="4b62eaa514477f95" providerId="LiveId" clId="{D7996276-431B-4391-8930-6592B9C523D4}" dt="2026-08-20T17:19:13.049" v="140" actId="20577"/>
          <ac:spMkLst>
            <pc:docMk/>
            <pc:sldMk cId="380836197" sldId="256"/>
            <ac:spMk id="124" creationId="{85589A99-7162-5D67-88E6-52EA0A3093D8}"/>
          </ac:spMkLst>
        </pc:spChg>
        <pc:spChg chg="mod">
          <ac:chgData name="Madame Munum" userId="4b62eaa514477f95" providerId="LiveId" clId="{D7996276-431B-4391-8930-6592B9C523D4}" dt="2026-08-20T17:19:28.441" v="151" actId="1076"/>
          <ac:spMkLst>
            <pc:docMk/>
            <pc:sldMk cId="380836197" sldId="256"/>
            <ac:spMk id="125" creationId="{B6FA04EE-A97F-9B21-4D03-D4A6CFF5E3EB}"/>
          </ac:spMkLst>
        </pc:spChg>
        <pc:spChg chg="mod">
          <ac:chgData name="Madame Munum" userId="4b62eaa514477f95" providerId="LiveId" clId="{D7996276-431B-4391-8930-6592B9C523D4}" dt="2026-08-20T17:19:33.686" v="153" actId="1076"/>
          <ac:spMkLst>
            <pc:docMk/>
            <pc:sldMk cId="380836197" sldId="256"/>
            <ac:spMk id="126" creationId="{F908734A-7202-6211-6602-2609DADF1CB2}"/>
          </ac:spMkLst>
        </pc:spChg>
        <pc:spChg chg="mod">
          <ac:chgData name="Madame Munum" userId="4b62eaa514477f95" providerId="LiveId" clId="{D7996276-431B-4391-8930-6592B9C523D4}" dt="2026-08-20T17:19:39.810" v="155" actId="20577"/>
          <ac:spMkLst>
            <pc:docMk/>
            <pc:sldMk cId="380836197" sldId="256"/>
            <ac:spMk id="127" creationId="{2596A4C9-CE73-B638-B9A8-0015AEA53D4C}"/>
          </ac:spMkLst>
        </pc:spChg>
        <pc:spChg chg="mod">
          <ac:chgData name="Madame Munum" userId="4b62eaa514477f95" providerId="LiveId" clId="{D7996276-431B-4391-8930-6592B9C523D4}" dt="2026-08-20T17:27:54.746" v="295" actId="1076"/>
          <ac:spMkLst>
            <pc:docMk/>
            <pc:sldMk cId="380836197" sldId="256"/>
            <ac:spMk id="128" creationId="{358081C0-A5AC-7144-49EF-D61235E3145C}"/>
          </ac:spMkLst>
        </pc:spChg>
        <pc:spChg chg="mod">
          <ac:chgData name="Madame Munum" userId="4b62eaa514477f95" providerId="LiveId" clId="{D7996276-431B-4391-8930-6592B9C523D4}" dt="2026-08-20T17:27:57.205" v="296" actId="1076"/>
          <ac:spMkLst>
            <pc:docMk/>
            <pc:sldMk cId="380836197" sldId="256"/>
            <ac:spMk id="129" creationId="{7B546EE5-796C-32CD-6C7E-893E114A13A3}"/>
          </ac:spMkLst>
        </pc:spChg>
        <pc:spChg chg="mod">
          <ac:chgData name="Madame Munum" userId="4b62eaa514477f95" providerId="LiveId" clId="{D7996276-431B-4391-8930-6592B9C523D4}" dt="2026-08-20T17:28:03.693" v="298" actId="1076"/>
          <ac:spMkLst>
            <pc:docMk/>
            <pc:sldMk cId="380836197" sldId="256"/>
            <ac:spMk id="130" creationId="{97344EE5-DEC6-12DE-300C-40D170641506}"/>
          </ac:spMkLst>
        </pc:spChg>
        <pc:spChg chg="mod">
          <ac:chgData name="Madame Munum" userId="4b62eaa514477f95" providerId="LiveId" clId="{D7996276-431B-4391-8930-6592B9C523D4}" dt="2026-08-20T17:28:00.779" v="297" actId="1076"/>
          <ac:spMkLst>
            <pc:docMk/>
            <pc:sldMk cId="380836197" sldId="256"/>
            <ac:spMk id="131" creationId="{5B4AD60F-9B20-029A-1129-79FDCCB29C78}"/>
          </ac:spMkLst>
        </pc:spChg>
        <pc:spChg chg="mod">
          <ac:chgData name="Madame Munum" userId="4b62eaa514477f95" providerId="LiveId" clId="{D7996276-431B-4391-8930-6592B9C523D4}" dt="2026-08-20T17:29:34.654" v="320" actId="1076"/>
          <ac:spMkLst>
            <pc:docMk/>
            <pc:sldMk cId="380836197" sldId="256"/>
            <ac:spMk id="132" creationId="{0BDF08C6-3EC5-15C1-1AA4-103AF16D6B81}"/>
          </ac:spMkLst>
        </pc:spChg>
        <pc:spChg chg="mod">
          <ac:chgData name="Madame Munum" userId="4b62eaa514477f95" providerId="LiveId" clId="{D7996276-431B-4391-8930-6592B9C523D4}" dt="2026-08-20T17:28:43.594" v="304" actId="1076"/>
          <ac:spMkLst>
            <pc:docMk/>
            <pc:sldMk cId="380836197" sldId="256"/>
            <ac:spMk id="133" creationId="{D3671E7E-EC64-F03D-24AC-ACB79CEC5302}"/>
          </ac:spMkLst>
        </pc:spChg>
        <pc:spChg chg="mod">
          <ac:chgData name="Madame Munum" userId="4b62eaa514477f95" providerId="LiveId" clId="{D7996276-431B-4391-8930-6592B9C523D4}" dt="2026-08-20T17:29:20.224" v="316" actId="1076"/>
          <ac:spMkLst>
            <pc:docMk/>
            <pc:sldMk cId="380836197" sldId="256"/>
            <ac:spMk id="134" creationId="{E4FDBF2E-9381-1AE3-CF40-4CFAC3B21CF4}"/>
          </ac:spMkLst>
        </pc:spChg>
        <pc:spChg chg="del mod">
          <ac:chgData name="Madame Munum" userId="4b62eaa514477f95" providerId="LiveId" clId="{D7996276-431B-4391-8930-6592B9C523D4}" dt="2026-08-20T17:20:43.087" v="178" actId="478"/>
          <ac:spMkLst>
            <pc:docMk/>
            <pc:sldMk cId="380836197" sldId="256"/>
            <ac:spMk id="135" creationId="{210FE93A-1592-DA2E-0113-3475DD6507D9}"/>
          </ac:spMkLst>
        </pc:spChg>
        <pc:spChg chg="mod">
          <ac:chgData name="Madame Munum" userId="4b62eaa514477f95" providerId="LiveId" clId="{D7996276-431B-4391-8930-6592B9C523D4}" dt="2026-08-20T17:30:03.272" v="332" actId="1076"/>
          <ac:spMkLst>
            <pc:docMk/>
            <pc:sldMk cId="380836197" sldId="256"/>
            <ac:spMk id="136" creationId="{BA2DFAF0-29A0-976B-3D3B-3213E065F764}"/>
          </ac:spMkLst>
        </pc:spChg>
        <pc:spChg chg="mod">
          <ac:chgData name="Madame Munum" userId="4b62eaa514477f95" providerId="LiveId" clId="{D7996276-431B-4391-8930-6592B9C523D4}" dt="2026-08-20T17:22:49.085" v="218" actId="1076"/>
          <ac:spMkLst>
            <pc:docMk/>
            <pc:sldMk cId="380836197" sldId="256"/>
            <ac:spMk id="137" creationId="{C3080DDD-0EC6-6276-B391-661EAF3A27D2}"/>
          </ac:spMkLst>
        </pc:spChg>
        <pc:spChg chg="mod ord">
          <ac:chgData name="Madame Munum" userId="4b62eaa514477f95" providerId="LiveId" clId="{D7996276-431B-4391-8930-6592B9C523D4}" dt="2026-08-20T17:23:02.277" v="222" actId="1076"/>
          <ac:spMkLst>
            <pc:docMk/>
            <pc:sldMk cId="380836197" sldId="256"/>
            <ac:spMk id="138" creationId="{AD0EE7FC-F4A4-397E-30CD-7758715ADBAA}"/>
          </ac:spMkLst>
        </pc:spChg>
        <pc:spChg chg="del">
          <ac:chgData name="Madame Munum" userId="4b62eaa514477f95" providerId="LiveId" clId="{D7996276-431B-4391-8930-6592B9C523D4}" dt="2026-08-20T17:21:44.746" v="199" actId="478"/>
          <ac:spMkLst>
            <pc:docMk/>
            <pc:sldMk cId="380836197" sldId="256"/>
            <ac:spMk id="139" creationId="{ECB8B536-16AB-4D52-A065-FAD673343D2B}"/>
          </ac:spMkLst>
        </pc:spChg>
        <pc:spChg chg="mod ord">
          <ac:chgData name="Madame Munum" userId="4b62eaa514477f95" providerId="LiveId" clId="{D7996276-431B-4391-8930-6592B9C523D4}" dt="2026-08-20T17:26:41.819" v="290" actId="1076"/>
          <ac:spMkLst>
            <pc:docMk/>
            <pc:sldMk cId="380836197" sldId="256"/>
            <ac:spMk id="140" creationId="{1CCC25D7-B9C9-3A94-3DBD-FA16593D15C9}"/>
          </ac:spMkLst>
        </pc:spChg>
        <pc:spChg chg="mod">
          <ac:chgData name="Madame Munum" userId="4b62eaa514477f95" providerId="LiveId" clId="{D7996276-431B-4391-8930-6592B9C523D4}" dt="2026-08-20T17:24:21.558" v="249" actId="20577"/>
          <ac:spMkLst>
            <pc:docMk/>
            <pc:sldMk cId="380836197" sldId="256"/>
            <ac:spMk id="141" creationId="{4938B2B3-116A-C8A1-627B-B22E1C67D60B}"/>
          </ac:spMkLst>
        </pc:spChg>
        <pc:spChg chg="mod">
          <ac:chgData name="Madame Munum" userId="4b62eaa514477f95" providerId="LiveId" clId="{D7996276-431B-4391-8930-6592B9C523D4}" dt="2026-08-20T17:24:16.625" v="246" actId="1076"/>
          <ac:spMkLst>
            <pc:docMk/>
            <pc:sldMk cId="380836197" sldId="256"/>
            <ac:spMk id="142" creationId="{63521638-BCCF-A869-2324-67C288939A5C}"/>
          </ac:spMkLst>
        </pc:spChg>
        <pc:spChg chg="mod">
          <ac:chgData name="Madame Munum" userId="4b62eaa514477f95" providerId="LiveId" clId="{D7996276-431B-4391-8930-6592B9C523D4}" dt="2026-08-20T17:24:08.520" v="244" actId="20577"/>
          <ac:spMkLst>
            <pc:docMk/>
            <pc:sldMk cId="380836197" sldId="256"/>
            <ac:spMk id="143" creationId="{39F59E98-A0E0-392A-07D1-473D66EF8A26}"/>
          </ac:spMkLst>
        </pc:spChg>
        <pc:spChg chg="mod">
          <ac:chgData name="Madame Munum" userId="4b62eaa514477f95" providerId="LiveId" clId="{D7996276-431B-4391-8930-6592B9C523D4}" dt="2026-08-20T17:24:33.174" v="253" actId="20577"/>
          <ac:spMkLst>
            <pc:docMk/>
            <pc:sldMk cId="380836197" sldId="256"/>
            <ac:spMk id="144" creationId="{1DA0B7CC-FD79-142D-39AA-D50760AA8E51}"/>
          </ac:spMkLst>
        </pc:spChg>
        <pc:spChg chg="mod">
          <ac:chgData name="Madame Munum" userId="4b62eaa514477f95" providerId="LiveId" clId="{D7996276-431B-4391-8930-6592B9C523D4}" dt="2026-08-20T17:24:44.778" v="257" actId="1076"/>
          <ac:spMkLst>
            <pc:docMk/>
            <pc:sldMk cId="380836197" sldId="256"/>
            <ac:spMk id="145" creationId="{7BC33E1A-F55B-66B7-6B3B-B493DF05DD13}"/>
          </ac:spMkLst>
        </pc:spChg>
        <pc:spChg chg="mod">
          <ac:chgData name="Madame Munum" userId="4b62eaa514477f95" providerId="LiveId" clId="{D7996276-431B-4391-8930-6592B9C523D4}" dt="2026-08-20T17:24:48.848" v="258" actId="1076"/>
          <ac:spMkLst>
            <pc:docMk/>
            <pc:sldMk cId="380836197" sldId="256"/>
            <ac:spMk id="146" creationId="{7733548B-D451-D6C5-1E91-FA6008CD0E44}"/>
          </ac:spMkLst>
        </pc:spChg>
        <pc:spChg chg="mod">
          <ac:chgData name="Madame Munum" userId="4b62eaa514477f95" providerId="LiveId" clId="{D7996276-431B-4391-8930-6592B9C523D4}" dt="2026-08-20T17:25:01.298" v="262" actId="20577"/>
          <ac:spMkLst>
            <pc:docMk/>
            <pc:sldMk cId="380836197" sldId="256"/>
            <ac:spMk id="147" creationId="{85B586B3-F2D8-4696-2C3D-67587987EE64}"/>
          </ac:spMkLst>
        </pc:spChg>
        <pc:spChg chg="mod">
          <ac:chgData name="Madame Munum" userId="4b62eaa514477f95" providerId="LiveId" clId="{D7996276-431B-4391-8930-6592B9C523D4}" dt="2026-08-20T17:25:33.255" v="268" actId="20577"/>
          <ac:spMkLst>
            <pc:docMk/>
            <pc:sldMk cId="380836197" sldId="256"/>
            <ac:spMk id="148" creationId="{8C41F4C6-B7D9-94D9-9192-67D642D711BF}"/>
          </ac:spMkLst>
        </pc:spChg>
        <pc:spChg chg="mod">
          <ac:chgData name="Madame Munum" userId="4b62eaa514477f95" providerId="LiveId" clId="{D7996276-431B-4391-8930-6592B9C523D4}" dt="2026-08-20T17:25:57.562" v="279" actId="1076"/>
          <ac:spMkLst>
            <pc:docMk/>
            <pc:sldMk cId="380836197" sldId="256"/>
            <ac:spMk id="149" creationId="{F6A11993-2A9B-BF92-9C29-179760574A02}"/>
          </ac:spMkLst>
        </pc:spChg>
        <pc:spChg chg="mod">
          <ac:chgData name="Madame Munum" userId="4b62eaa514477f95" providerId="LiveId" clId="{D7996276-431B-4391-8930-6592B9C523D4}" dt="2026-08-20T17:26:00.205" v="280" actId="1076"/>
          <ac:spMkLst>
            <pc:docMk/>
            <pc:sldMk cId="380836197" sldId="256"/>
            <ac:spMk id="150" creationId="{1327D5A9-9953-67CA-2ADA-F6D9C39D7E1D}"/>
          </ac:spMkLst>
        </pc:spChg>
        <pc:spChg chg="mod">
          <ac:chgData name="Madame Munum" userId="4b62eaa514477f95" providerId="LiveId" clId="{D7996276-431B-4391-8930-6592B9C523D4}" dt="2026-08-20T17:26:07.896" v="282" actId="1076"/>
          <ac:spMkLst>
            <pc:docMk/>
            <pc:sldMk cId="380836197" sldId="256"/>
            <ac:spMk id="151" creationId="{B3C3B3DF-5882-8236-94CB-0F9C35697CD8}"/>
          </ac:spMkLst>
        </pc:spChg>
        <pc:spChg chg="mod">
          <ac:chgData name="Madame Munum" userId="4b62eaa514477f95" providerId="LiveId" clId="{D7996276-431B-4391-8930-6592B9C523D4}" dt="2026-08-20T17:26:12.487" v="283" actId="1076"/>
          <ac:spMkLst>
            <pc:docMk/>
            <pc:sldMk cId="380836197" sldId="256"/>
            <ac:spMk id="152" creationId="{0B0B642E-C96B-54AA-57FC-050B2F91AA88}"/>
          </ac:spMkLst>
        </pc:spChg>
        <pc:spChg chg="add del mod">
          <ac:chgData name="Madame Munum" userId="4b62eaa514477f95" providerId="LiveId" clId="{D7996276-431B-4391-8930-6592B9C523D4}" dt="2026-08-20T17:16:45.857" v="98" actId="1076"/>
          <ac:spMkLst>
            <pc:docMk/>
            <pc:sldMk cId="380836197" sldId="256"/>
            <ac:spMk id="153" creationId="{230EAD2E-5099-0E97-6B25-B33B8FC55EB1}"/>
          </ac:spMkLst>
        </pc:spChg>
        <pc:spChg chg="add del mod">
          <ac:chgData name="Madame Munum" userId="4b62eaa514477f95" providerId="LiveId" clId="{D7996276-431B-4391-8930-6592B9C523D4}" dt="2026-08-20T17:16:01.435" v="90"/>
          <ac:spMkLst>
            <pc:docMk/>
            <pc:sldMk cId="380836197" sldId="256"/>
            <ac:spMk id="156" creationId="{585EBC9D-F66F-5807-49F2-EDCB1AEA4543}"/>
          </ac:spMkLst>
        </pc:spChg>
        <pc:spChg chg="add mod">
          <ac:chgData name="Madame Munum" userId="4b62eaa514477f95" providerId="LiveId" clId="{D7996276-431B-4391-8930-6592B9C523D4}" dt="2026-08-20T17:16:38.190" v="96" actId="767"/>
          <ac:spMkLst>
            <pc:docMk/>
            <pc:sldMk cId="380836197" sldId="256"/>
            <ac:spMk id="157" creationId="{7CAA35A6-1580-B339-0E0A-3C760C8C24DF}"/>
          </ac:spMkLst>
        </pc:spChg>
        <pc:spChg chg="add mod">
          <ac:chgData name="Madame Munum" userId="4b62eaa514477f95" providerId="LiveId" clId="{D7996276-431B-4391-8930-6592B9C523D4}" dt="2026-08-20T17:19:01.345" v="134" actId="1076"/>
          <ac:spMkLst>
            <pc:docMk/>
            <pc:sldMk cId="380836197" sldId="256"/>
            <ac:spMk id="159" creationId="{46C72BCF-1259-0FDF-F500-A0013289335B}"/>
          </ac:spMkLst>
        </pc:spChg>
        <pc:spChg chg="add mod">
          <ac:chgData name="Madame Munum" userId="4b62eaa514477f95" providerId="LiveId" clId="{D7996276-431B-4391-8930-6592B9C523D4}" dt="2026-08-20T17:19:08.123" v="136" actId="1076"/>
          <ac:spMkLst>
            <pc:docMk/>
            <pc:sldMk cId="380836197" sldId="256"/>
            <ac:spMk id="161" creationId="{EADA37DA-8113-535F-EAE8-85B569405175}"/>
          </ac:spMkLst>
        </pc:spChg>
        <pc:spChg chg="add mod">
          <ac:chgData name="Madame Munum" userId="4b62eaa514477f95" providerId="LiveId" clId="{D7996276-431B-4391-8930-6592B9C523D4}" dt="2026-08-20T17:22:36.168" v="214" actId="14100"/>
          <ac:spMkLst>
            <pc:docMk/>
            <pc:sldMk cId="380836197" sldId="256"/>
            <ac:spMk id="163" creationId="{107FEE98-24C2-4F89-4F71-21575088AA4B}"/>
          </ac:spMkLst>
        </pc:spChg>
        <pc:spChg chg="add mod">
          <ac:chgData name="Madame Munum" userId="4b62eaa514477f95" providerId="LiveId" clId="{D7996276-431B-4391-8930-6592B9C523D4}" dt="2026-08-20T17:26:38.689" v="289" actId="1076"/>
          <ac:spMkLst>
            <pc:docMk/>
            <pc:sldMk cId="380836197" sldId="256"/>
            <ac:spMk id="165" creationId="{960B829A-4E7B-F890-4E0F-3E8EA281FEE6}"/>
          </ac:spMkLst>
        </pc:spChg>
        <pc:spChg chg="add del mod">
          <ac:chgData name="Madame Munum" userId="4b62eaa514477f95" providerId="LiveId" clId="{D7996276-431B-4391-8930-6592B9C523D4}" dt="2026-08-20T17:29:19.870" v="315" actId="22"/>
          <ac:spMkLst>
            <pc:docMk/>
            <pc:sldMk cId="380836197" sldId="256"/>
            <ac:spMk id="167" creationId="{B31867FC-4F0F-8C22-9179-CC21142E9B64}"/>
          </ac:spMkLst>
        </pc:spChg>
        <pc:spChg chg="add mod">
          <ac:chgData name="Madame Munum" userId="4b62eaa514477f95" providerId="LiveId" clId="{D7996276-431B-4391-8930-6592B9C523D4}" dt="2026-08-20T17:29:45.254" v="329" actId="1076"/>
          <ac:spMkLst>
            <pc:docMk/>
            <pc:sldMk cId="380836197" sldId="256"/>
            <ac:spMk id="169" creationId="{92B01D2D-C469-4FD5-3912-48555532F572}"/>
          </ac:spMkLst>
        </pc:spChg>
        <pc:spChg chg="add mod">
          <ac:chgData name="Madame Munum" userId="4b62eaa514477f95" providerId="LiveId" clId="{D7996276-431B-4391-8930-6592B9C523D4}" dt="2026-08-20T17:30:13.494" v="336" actId="1076"/>
          <ac:spMkLst>
            <pc:docMk/>
            <pc:sldMk cId="380836197" sldId="256"/>
            <ac:spMk id="171" creationId="{368E19F9-F51C-894B-74A6-4D56964623FA}"/>
          </ac:spMkLst>
        </pc:spChg>
        <pc:picChg chg="del mod">
          <ac:chgData name="Madame Munum" userId="4b62eaa514477f95" providerId="LiveId" clId="{D7996276-431B-4391-8930-6592B9C523D4}" dt="2026-08-20T17:13:04.004" v="45" actId="478"/>
          <ac:picMkLst>
            <pc:docMk/>
            <pc:sldMk cId="380836197" sldId="256"/>
            <ac:picMk id="6" creationId="{22829ECC-7058-D0E7-B7B9-637150248E43}"/>
          </ac:picMkLst>
        </pc:picChg>
        <pc:picChg chg="del">
          <ac:chgData name="Madame Munum" userId="4b62eaa514477f95" providerId="LiveId" clId="{D7996276-431B-4391-8930-6592B9C523D4}" dt="2026-08-20T17:13:05.375" v="46" actId="478"/>
          <ac:picMkLst>
            <pc:docMk/>
            <pc:sldMk cId="380836197" sldId="256"/>
            <ac:picMk id="8" creationId="{BAC459DC-02D4-A6F4-1BD7-EEB3A0345527}"/>
          </ac:picMkLst>
        </pc:picChg>
        <pc:picChg chg="del">
          <ac:chgData name="Madame Munum" userId="4b62eaa514477f95" providerId="LiveId" clId="{D7996276-431B-4391-8930-6592B9C523D4}" dt="2026-08-20T17:13:06.691" v="47" actId="478"/>
          <ac:picMkLst>
            <pc:docMk/>
            <pc:sldMk cId="380836197" sldId="256"/>
            <ac:picMk id="10" creationId="{3BD293C7-6E77-3A2D-9446-0628580DDF24}"/>
          </ac:picMkLst>
        </pc:picChg>
        <pc:picChg chg="add mod ord">
          <ac:chgData name="Madame Munum" userId="4b62eaa514477f95" providerId="LiveId" clId="{D7996276-431B-4391-8930-6592B9C523D4}" dt="2026-08-20T17:14:46.771" v="77" actId="14100"/>
          <ac:picMkLst>
            <pc:docMk/>
            <pc:sldMk cId="380836197" sldId="256"/>
            <ac:picMk id="26" creationId="{1114D770-BE36-3BA0-7F9E-9D206381417B}"/>
          </ac:picMkLst>
        </pc:picChg>
        <pc:picChg chg="add mod ord">
          <ac:chgData name="Madame Munum" userId="4b62eaa514477f95" providerId="LiveId" clId="{D7996276-431B-4391-8930-6592B9C523D4}" dt="2026-08-20T17:16:20.383" v="93" actId="14100"/>
          <ac:picMkLst>
            <pc:docMk/>
            <pc:sldMk cId="380836197" sldId="256"/>
            <ac:picMk id="155" creationId="{F572CF27-4096-7DA2-86A4-7C54CA27BE97}"/>
          </ac:picMkLst>
        </pc:picChg>
      </pc:sldChg>
      <pc:sldChg chg="addSp modSp mod">
        <pc:chgData name="Madame Munum" userId="4b62eaa514477f95" providerId="LiveId" clId="{D7996276-431B-4391-8930-6592B9C523D4}" dt="2026-08-20T17:31:08.723" v="340" actId="1076"/>
        <pc:sldMkLst>
          <pc:docMk/>
          <pc:sldMk cId="110370004" sldId="257"/>
        </pc:sldMkLst>
        <pc:spChg chg="mod">
          <ac:chgData name="Madame Munum" userId="4b62eaa514477f95" providerId="LiveId" clId="{D7996276-431B-4391-8930-6592B9C523D4}" dt="2026-08-20T17:08:34.196" v="3" actId="20577"/>
          <ac:spMkLst>
            <pc:docMk/>
            <pc:sldMk cId="110370004" sldId="257"/>
            <ac:spMk id="10" creationId="{EF6264B0-5D2C-51DB-4F8D-E674A9E863E7}"/>
          </ac:spMkLst>
        </pc:spChg>
        <pc:picChg chg="add mod">
          <ac:chgData name="Madame Munum" userId="4b62eaa514477f95" providerId="LiveId" clId="{D7996276-431B-4391-8930-6592B9C523D4}" dt="2026-08-20T17:31:08.723" v="340" actId="1076"/>
          <ac:picMkLst>
            <pc:docMk/>
            <pc:sldMk cId="110370004" sldId="257"/>
            <ac:picMk id="4" creationId="{5821F686-0683-F1E3-1219-807F62C87A4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DCA76E7D-377D-4538-A333-36AB029C65B8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949E101D-C08A-41AC-AA2A-F8E7173E93B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701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9E101D-C08A-41AC-AA2A-F8E7173E93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733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28528-6926-73B4-B451-05ED1BE20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01D140-C4BA-CD2E-B6C8-E60E2554C4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4CB71-88B4-AC66-97CA-B2D4F62C6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7CA30-EE70-A0BC-E4E2-F9F2A4151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05A038-6029-0F6F-F7D9-B83007B2E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3719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055B8-DC8C-D11C-32CF-CEE62B859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BC6869-8F10-B86C-3C54-653873ECC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C1766-9E27-5E7D-A5C4-786466A90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9AE4FE-F271-60E9-0BAF-4284B081C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CFFD5-4A6C-7022-F8C0-5828FB4E9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480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BC753-74BC-7DFA-ABD4-07D206FDF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0749B3-26B4-FFDD-DA49-0774E3599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143F4D-FCB6-8947-48B8-3D9D865A4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530B8-7E5D-2DA9-492B-84F83D057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9349F-D29D-91E3-511C-F603BEE72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286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0EF8A-FB51-8DD4-C8FD-42691181E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2418D-9230-1B76-4465-3FA38CCB9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8EFCCC-999E-F112-E9A7-180104E59A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E44CD3-DAC7-985E-45CA-D86154616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1781D-4D22-A38D-012D-18BB9A1F2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083C01-BEA4-5105-DC15-30FFE75BA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741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5CECB-D0FE-5244-96E2-E3292EDDE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6C3DBD-619A-16DA-0D28-B36EBA1A0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F936CF-A15F-662A-C73C-492647828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ED2724-F837-2178-9B7E-FB52254803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113039-CE2D-F512-A9FB-18267F3F72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1FFB00-C5CE-C8F4-D8AE-953E9DB3C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DCD8CB-CEA3-9E38-2CF7-B4D8C03B0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C29DF4-5982-47F3-B507-7C58DF050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53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33158-9F50-F797-E533-0662CF461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F2D55C-DF6A-660C-9EEB-5587CFB53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478ED0-5526-5277-10A5-1F4E60CAB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91B957-408D-3043-000B-0B65C801C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509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EBBBFE-A571-C5D3-E3CA-76A7C1E0C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65539C-AEA3-37BB-6C26-51664B11E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333EFE-B476-36DD-35DE-AEC4C8C5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1076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8221-4C19-38A5-7EC2-6D87B64F4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4E4A2-6AD2-CD10-2389-294212BB5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864448-A0A9-DD77-EE8D-51F22AC260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27EE93-3524-2C4B-CA01-E39E5B36C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6C2380-4557-C1F4-5911-AAA7EA9F1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D075F7-0341-7230-48EF-174C9FC9C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277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6AB10-DAF4-36E0-3B68-33CEBC418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B6227B-BEC2-4AC4-37B5-65325FBD0B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A74D64-80F7-E147-6EAE-72F2F9741B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C09DD-2ABC-8CE0-AAC4-E1E7A3A52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6B1FB0-6F81-2919-381F-D3B8EBD2D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C01069-23B6-4C4D-6C16-21FB3B5E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119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72456-3CC9-E4A2-5A96-D06B66C15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178D4C-7B68-9498-0130-A60253EEDF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EE1586-FA52-64B2-9B51-8D955F743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23A3E-D4D9-60CE-A756-AF8908B0F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E506A-4DD7-45C3-B5EE-C80D55D98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686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8F3541-B8E8-1C62-B3EF-8C03DE8C46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CE181F-6016-8E55-46F9-BADA33A59C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4C8F0-A76B-6A63-2DAB-C70FF6BE0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6D0AAC-070D-BF09-77C1-E89432625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CA6C9A-C2FB-98C8-C497-029F7DB1E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481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1ADCDF-1237-B09D-46AA-E7CECEC0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2A6092-2BD2-50E0-CD9F-D0911E851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2B78F-2C31-F75A-9CED-EEAE6D5CC4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3EB4FA-91C0-40A4-8EFA-C07EE6B7FAD9}" type="datetimeFigureOut">
              <a:rPr lang="fr-FR" smtClean="0"/>
              <a:t>20/08/2026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A7213-F85C-CF25-1BE1-AACFD3B085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137532-E522-CC6F-163A-933AD651F0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60732F-85AF-48C5-BB7F-83266923712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5889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icture 154">
            <a:extLst>
              <a:ext uri="{FF2B5EF4-FFF2-40B4-BE49-F238E27FC236}">
                <a16:creationId xmlns:a16="http://schemas.microsoft.com/office/drawing/2014/main" id="{F572CF27-4096-7DA2-86A4-7C54CA27BE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45" y="2293749"/>
            <a:ext cx="10709208" cy="459374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14D770-BE36-3BA0-7F9E-9D20638141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145" y="39518"/>
            <a:ext cx="10700573" cy="233093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FEB8D76-8731-45F1-3C46-9B6159ABBCB9}"/>
              </a:ext>
            </a:extLst>
          </p:cNvPr>
          <p:cNvSpPr/>
          <p:nvPr/>
        </p:nvSpPr>
        <p:spPr>
          <a:xfrm>
            <a:off x="2513013" y="2146300"/>
            <a:ext cx="441325" cy="74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A378F3-EC9C-610E-CACC-279598C5DC31}"/>
              </a:ext>
            </a:extLst>
          </p:cNvPr>
          <p:cNvSpPr/>
          <p:nvPr/>
        </p:nvSpPr>
        <p:spPr>
          <a:xfrm>
            <a:off x="5256752" y="2146300"/>
            <a:ext cx="441325" cy="74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62AA224-30E4-2AF5-2EB7-13A0F189156C}"/>
              </a:ext>
            </a:extLst>
          </p:cNvPr>
          <p:cNvSpPr/>
          <p:nvPr/>
        </p:nvSpPr>
        <p:spPr>
          <a:xfrm>
            <a:off x="7894144" y="2109349"/>
            <a:ext cx="441325" cy="74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B59275-38A5-0E99-17EB-3852253AF4BD}"/>
              </a:ext>
            </a:extLst>
          </p:cNvPr>
          <p:cNvSpPr/>
          <p:nvPr/>
        </p:nvSpPr>
        <p:spPr>
          <a:xfrm>
            <a:off x="10581339" y="2146656"/>
            <a:ext cx="441325" cy="74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908427-C766-CBA0-7233-0D006573F05A}"/>
              </a:ext>
            </a:extLst>
          </p:cNvPr>
          <p:cNvSpPr/>
          <p:nvPr/>
        </p:nvSpPr>
        <p:spPr>
          <a:xfrm>
            <a:off x="10677083" y="4419857"/>
            <a:ext cx="441325" cy="82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DBF93F-9F11-E531-5906-C60E9915E530}"/>
              </a:ext>
            </a:extLst>
          </p:cNvPr>
          <p:cNvSpPr/>
          <p:nvPr/>
        </p:nvSpPr>
        <p:spPr>
          <a:xfrm>
            <a:off x="7967993" y="4419856"/>
            <a:ext cx="441325" cy="82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FFA669A-47ED-55E6-063E-FBD1D46F6094}"/>
              </a:ext>
            </a:extLst>
          </p:cNvPr>
          <p:cNvSpPr/>
          <p:nvPr/>
        </p:nvSpPr>
        <p:spPr>
          <a:xfrm>
            <a:off x="5298035" y="4419856"/>
            <a:ext cx="441325" cy="82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35FE0D0-D7F5-243B-02AB-0C3426CD9E92}"/>
              </a:ext>
            </a:extLst>
          </p:cNvPr>
          <p:cNvSpPr/>
          <p:nvPr/>
        </p:nvSpPr>
        <p:spPr>
          <a:xfrm>
            <a:off x="2529871" y="4419856"/>
            <a:ext cx="441325" cy="82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FB59B52-5F71-ED05-286C-3E44ADA24CDD}"/>
              </a:ext>
            </a:extLst>
          </p:cNvPr>
          <p:cNvSpPr/>
          <p:nvPr/>
        </p:nvSpPr>
        <p:spPr>
          <a:xfrm>
            <a:off x="2529870" y="6727616"/>
            <a:ext cx="441325" cy="82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83495B1-2594-5719-DA4E-DC70867E1D2F}"/>
              </a:ext>
            </a:extLst>
          </p:cNvPr>
          <p:cNvSpPr/>
          <p:nvPr/>
        </p:nvSpPr>
        <p:spPr>
          <a:xfrm>
            <a:off x="5256751" y="6716503"/>
            <a:ext cx="441325" cy="82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464A494-4D02-4107-CD39-B531C438F5F4}"/>
              </a:ext>
            </a:extLst>
          </p:cNvPr>
          <p:cNvSpPr/>
          <p:nvPr/>
        </p:nvSpPr>
        <p:spPr>
          <a:xfrm>
            <a:off x="7943946" y="6727615"/>
            <a:ext cx="441325" cy="82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DA908A9-EDC6-55ED-E2AF-1C2A75E75408}"/>
              </a:ext>
            </a:extLst>
          </p:cNvPr>
          <p:cNvSpPr/>
          <p:nvPr/>
        </p:nvSpPr>
        <p:spPr>
          <a:xfrm>
            <a:off x="10670827" y="6716503"/>
            <a:ext cx="441325" cy="82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2DCF17-1337-FA0D-443D-9FCF577C7EC2}"/>
              </a:ext>
            </a:extLst>
          </p:cNvPr>
          <p:cNvSpPr/>
          <p:nvPr/>
        </p:nvSpPr>
        <p:spPr>
          <a:xfrm>
            <a:off x="783418" y="107950"/>
            <a:ext cx="2187777" cy="40163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CA844499-A0F3-C42A-BDD4-C2468AC4D10B}"/>
              </a:ext>
            </a:extLst>
          </p:cNvPr>
          <p:cNvSpPr/>
          <p:nvPr/>
        </p:nvSpPr>
        <p:spPr>
          <a:xfrm>
            <a:off x="2529869" y="107950"/>
            <a:ext cx="615336" cy="39369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9FA2E6-8981-A3E3-32AD-7B68DE33CB88}"/>
              </a:ext>
            </a:extLst>
          </p:cNvPr>
          <p:cNvSpPr/>
          <p:nvPr/>
        </p:nvSpPr>
        <p:spPr>
          <a:xfrm rot="16200000">
            <a:off x="2801618" y="181298"/>
            <a:ext cx="260348" cy="396227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2F824D6C-3888-813B-4EF7-67AF647E19DC}"/>
              </a:ext>
            </a:extLst>
          </p:cNvPr>
          <p:cNvSpPr/>
          <p:nvPr/>
        </p:nvSpPr>
        <p:spPr>
          <a:xfrm flipH="1">
            <a:off x="616716" y="109638"/>
            <a:ext cx="592743" cy="391145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46E2AA04-22C0-3AAA-315D-8110FEA1B965}"/>
              </a:ext>
            </a:extLst>
          </p:cNvPr>
          <p:cNvSpPr/>
          <p:nvPr/>
        </p:nvSpPr>
        <p:spPr>
          <a:xfrm rot="16200000" flipV="1">
            <a:off x="681854" y="185789"/>
            <a:ext cx="258659" cy="388934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12A8D71-DDDA-8E4D-9D69-87E07378FC7B}"/>
              </a:ext>
            </a:extLst>
          </p:cNvPr>
          <p:cNvSpPr/>
          <p:nvPr/>
        </p:nvSpPr>
        <p:spPr>
          <a:xfrm>
            <a:off x="3478610" y="107950"/>
            <a:ext cx="2187777" cy="40163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394984A-4B31-CD11-475E-B6D86611E739}"/>
              </a:ext>
            </a:extLst>
          </p:cNvPr>
          <p:cNvSpPr/>
          <p:nvPr/>
        </p:nvSpPr>
        <p:spPr>
          <a:xfrm>
            <a:off x="5225061" y="107950"/>
            <a:ext cx="592743" cy="39369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07F1BFCD-C35E-99B9-FAB6-952EC11FF49D}"/>
              </a:ext>
            </a:extLst>
          </p:cNvPr>
          <p:cNvSpPr/>
          <p:nvPr/>
        </p:nvSpPr>
        <p:spPr>
          <a:xfrm rot="16200000">
            <a:off x="5493164" y="184945"/>
            <a:ext cx="260348" cy="388934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34E5EBC2-AD09-A1F1-1E88-A510AD8EA79F}"/>
              </a:ext>
            </a:extLst>
          </p:cNvPr>
          <p:cNvSpPr/>
          <p:nvPr/>
        </p:nvSpPr>
        <p:spPr>
          <a:xfrm flipH="1">
            <a:off x="3311908" y="109638"/>
            <a:ext cx="592743" cy="391145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065CE4BD-C9E1-F2E9-F6B6-7BD03DDC3712}"/>
              </a:ext>
            </a:extLst>
          </p:cNvPr>
          <p:cNvSpPr/>
          <p:nvPr/>
        </p:nvSpPr>
        <p:spPr>
          <a:xfrm rot="16200000" flipV="1">
            <a:off x="3377046" y="185789"/>
            <a:ext cx="258659" cy="388934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888C1B4-032B-6E22-34FC-7F19C22B8C22}"/>
              </a:ext>
            </a:extLst>
          </p:cNvPr>
          <p:cNvSpPr/>
          <p:nvPr/>
        </p:nvSpPr>
        <p:spPr>
          <a:xfrm>
            <a:off x="6173802" y="107950"/>
            <a:ext cx="2187777" cy="40163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29CC23CB-368F-D957-BD50-22F02EAF01DF}"/>
              </a:ext>
            </a:extLst>
          </p:cNvPr>
          <p:cNvSpPr/>
          <p:nvPr/>
        </p:nvSpPr>
        <p:spPr>
          <a:xfrm>
            <a:off x="7920253" y="107950"/>
            <a:ext cx="592743" cy="39369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CD2E539E-B1FD-DC7D-44CD-B1CD70FFC812}"/>
              </a:ext>
            </a:extLst>
          </p:cNvPr>
          <p:cNvSpPr/>
          <p:nvPr/>
        </p:nvSpPr>
        <p:spPr>
          <a:xfrm rot="16200000">
            <a:off x="8188356" y="184945"/>
            <a:ext cx="260348" cy="388934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FF8F87EE-B802-FE3D-08E4-2EA80AAFE2DB}"/>
              </a:ext>
            </a:extLst>
          </p:cNvPr>
          <p:cNvSpPr/>
          <p:nvPr/>
        </p:nvSpPr>
        <p:spPr>
          <a:xfrm flipH="1">
            <a:off x="6007100" y="109638"/>
            <a:ext cx="592743" cy="391145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6AF6B93F-CA07-B412-9D8F-0259490D99AA}"/>
              </a:ext>
            </a:extLst>
          </p:cNvPr>
          <p:cNvSpPr/>
          <p:nvPr/>
        </p:nvSpPr>
        <p:spPr>
          <a:xfrm rot="16200000" flipV="1">
            <a:off x="6072238" y="185789"/>
            <a:ext cx="258659" cy="388934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B263493-963C-57F8-7EA9-96B4B595E279}"/>
              </a:ext>
            </a:extLst>
          </p:cNvPr>
          <p:cNvSpPr/>
          <p:nvPr/>
        </p:nvSpPr>
        <p:spPr>
          <a:xfrm>
            <a:off x="8884689" y="107950"/>
            <a:ext cx="2187777" cy="40163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3B5734C5-1C9D-945E-266A-ABE5CAFC1EAF}"/>
              </a:ext>
            </a:extLst>
          </p:cNvPr>
          <p:cNvSpPr/>
          <p:nvPr/>
        </p:nvSpPr>
        <p:spPr>
          <a:xfrm>
            <a:off x="10646423" y="107950"/>
            <a:ext cx="592743" cy="39369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346A03ED-623C-727C-DA21-879211E8C27F}"/>
              </a:ext>
            </a:extLst>
          </p:cNvPr>
          <p:cNvSpPr/>
          <p:nvPr/>
        </p:nvSpPr>
        <p:spPr>
          <a:xfrm rot="16200000">
            <a:off x="10914527" y="184944"/>
            <a:ext cx="260348" cy="388935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45166D2F-88C4-6F93-8EA5-2BADC7CE0E8B}"/>
              </a:ext>
            </a:extLst>
          </p:cNvPr>
          <p:cNvSpPr/>
          <p:nvPr/>
        </p:nvSpPr>
        <p:spPr>
          <a:xfrm flipH="1">
            <a:off x="8717987" y="109638"/>
            <a:ext cx="592743" cy="391145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9A8B4FF4-C76E-A1C2-7603-F4E1B2599F2E}"/>
              </a:ext>
            </a:extLst>
          </p:cNvPr>
          <p:cNvSpPr/>
          <p:nvPr/>
        </p:nvSpPr>
        <p:spPr>
          <a:xfrm rot="16200000" flipV="1">
            <a:off x="8783125" y="185789"/>
            <a:ext cx="258659" cy="388934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B986B58-237D-BE7E-605C-BC05BC65AB1F}"/>
              </a:ext>
            </a:extLst>
          </p:cNvPr>
          <p:cNvSpPr/>
          <p:nvPr/>
        </p:nvSpPr>
        <p:spPr>
          <a:xfrm>
            <a:off x="814703" y="2372310"/>
            <a:ext cx="2228798" cy="398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A436A941-04B1-1751-81EA-0F455CCDC60C}"/>
              </a:ext>
            </a:extLst>
          </p:cNvPr>
          <p:cNvSpPr/>
          <p:nvPr/>
        </p:nvSpPr>
        <p:spPr>
          <a:xfrm>
            <a:off x="2561154" y="2372310"/>
            <a:ext cx="603857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C354D7C9-3B09-C923-D2AD-137C11BA586E}"/>
              </a:ext>
            </a:extLst>
          </p:cNvPr>
          <p:cNvSpPr/>
          <p:nvPr/>
        </p:nvSpPr>
        <p:spPr>
          <a:xfrm rot="16200000">
            <a:off x="2833869" y="2443702"/>
            <a:ext cx="258417" cy="396229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B496AAA2-6FD1-41C2-12A8-E372A46850A3}"/>
              </a:ext>
            </a:extLst>
          </p:cNvPr>
          <p:cNvSpPr/>
          <p:nvPr/>
        </p:nvSpPr>
        <p:spPr>
          <a:xfrm flipH="1">
            <a:off x="647998" y="2373979"/>
            <a:ext cx="603857" cy="388244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9D1ABA61-4DA7-8403-4A1C-C37F21C121E2}"/>
              </a:ext>
            </a:extLst>
          </p:cNvPr>
          <p:cNvSpPr/>
          <p:nvPr/>
        </p:nvSpPr>
        <p:spPr>
          <a:xfrm rot="16200000" flipV="1">
            <a:off x="717742" y="2444543"/>
            <a:ext cx="256741" cy="396223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FA8FBA2-F51C-D4FB-4876-4E138DB84523}"/>
              </a:ext>
            </a:extLst>
          </p:cNvPr>
          <p:cNvSpPr/>
          <p:nvPr/>
        </p:nvSpPr>
        <p:spPr>
          <a:xfrm>
            <a:off x="3531706" y="2363506"/>
            <a:ext cx="2228798" cy="398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136B572A-ED79-EAD3-5E83-D84A250BD1A9}"/>
              </a:ext>
            </a:extLst>
          </p:cNvPr>
          <p:cNvSpPr/>
          <p:nvPr/>
        </p:nvSpPr>
        <p:spPr>
          <a:xfrm>
            <a:off x="5278157" y="2363506"/>
            <a:ext cx="603857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C582E02C-00FD-A2FA-158D-6DB6F046E131}"/>
              </a:ext>
            </a:extLst>
          </p:cNvPr>
          <p:cNvSpPr/>
          <p:nvPr/>
        </p:nvSpPr>
        <p:spPr>
          <a:xfrm rot="16200000">
            <a:off x="5550872" y="2434898"/>
            <a:ext cx="258417" cy="396229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E2B4E414-EF8D-CE0E-9AF0-C8601CBA1148}"/>
              </a:ext>
            </a:extLst>
          </p:cNvPr>
          <p:cNvSpPr/>
          <p:nvPr/>
        </p:nvSpPr>
        <p:spPr>
          <a:xfrm flipH="1">
            <a:off x="3327894" y="2362640"/>
            <a:ext cx="640964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FDEE335C-1F3F-747E-98A3-53BA8656CABD}"/>
              </a:ext>
            </a:extLst>
          </p:cNvPr>
          <p:cNvSpPr/>
          <p:nvPr/>
        </p:nvSpPr>
        <p:spPr>
          <a:xfrm rot="16200000" flipV="1">
            <a:off x="3414336" y="2433495"/>
            <a:ext cx="247939" cy="409514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36C83F9-C25C-C67F-8AFB-482BBBA5BAAF}"/>
              </a:ext>
            </a:extLst>
          </p:cNvPr>
          <p:cNvSpPr/>
          <p:nvPr/>
        </p:nvSpPr>
        <p:spPr>
          <a:xfrm>
            <a:off x="6172062" y="2363861"/>
            <a:ext cx="2228798" cy="398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7600CFE1-6339-3068-3D8F-9C5B3939CBBE}"/>
              </a:ext>
            </a:extLst>
          </p:cNvPr>
          <p:cNvSpPr/>
          <p:nvPr/>
        </p:nvSpPr>
        <p:spPr>
          <a:xfrm>
            <a:off x="7925430" y="2363859"/>
            <a:ext cx="603857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3A813D21-8638-9846-1FDF-AE6DA4DC25A2}"/>
              </a:ext>
            </a:extLst>
          </p:cNvPr>
          <p:cNvSpPr/>
          <p:nvPr/>
        </p:nvSpPr>
        <p:spPr>
          <a:xfrm rot="16200000">
            <a:off x="8209513" y="2444057"/>
            <a:ext cx="258417" cy="396229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61BE310A-DA2C-4C38-5065-F34E1D124511}"/>
              </a:ext>
            </a:extLst>
          </p:cNvPr>
          <p:cNvSpPr/>
          <p:nvPr/>
        </p:nvSpPr>
        <p:spPr>
          <a:xfrm flipH="1">
            <a:off x="6032202" y="2365529"/>
            <a:ext cx="603857" cy="388244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EDBD13DA-133A-5402-0569-09F28D481BC8}"/>
              </a:ext>
            </a:extLst>
          </p:cNvPr>
          <p:cNvSpPr/>
          <p:nvPr/>
        </p:nvSpPr>
        <p:spPr>
          <a:xfrm rot="16200000" flipV="1">
            <a:off x="6089617" y="2436093"/>
            <a:ext cx="256741" cy="396223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6ECDEC23-8EF2-F910-FF16-CE6E7E68CBF9}"/>
              </a:ext>
            </a:extLst>
          </p:cNvPr>
          <p:cNvSpPr/>
          <p:nvPr/>
        </p:nvSpPr>
        <p:spPr>
          <a:xfrm>
            <a:off x="8894062" y="2372666"/>
            <a:ext cx="2228798" cy="398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0261663-7320-D3D9-AE77-21979CCDB653}"/>
              </a:ext>
            </a:extLst>
          </p:cNvPr>
          <p:cNvSpPr/>
          <p:nvPr/>
        </p:nvSpPr>
        <p:spPr>
          <a:xfrm>
            <a:off x="10640513" y="2372666"/>
            <a:ext cx="603857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404BAEAE-5EC7-E2D7-FB5D-C818539B3DAB}"/>
              </a:ext>
            </a:extLst>
          </p:cNvPr>
          <p:cNvSpPr/>
          <p:nvPr/>
        </p:nvSpPr>
        <p:spPr>
          <a:xfrm rot="16200000">
            <a:off x="10913228" y="2444058"/>
            <a:ext cx="258417" cy="396229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6452AE74-DAF3-3A52-25FB-DA688949A563}"/>
              </a:ext>
            </a:extLst>
          </p:cNvPr>
          <p:cNvSpPr/>
          <p:nvPr/>
        </p:nvSpPr>
        <p:spPr>
          <a:xfrm flipH="1">
            <a:off x="8727357" y="2374335"/>
            <a:ext cx="603857" cy="388244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9603212A-B886-BDB4-E209-F89B96D82EC1}"/>
              </a:ext>
            </a:extLst>
          </p:cNvPr>
          <p:cNvSpPr/>
          <p:nvPr/>
        </p:nvSpPr>
        <p:spPr>
          <a:xfrm rot="16200000" flipV="1">
            <a:off x="8797101" y="2444899"/>
            <a:ext cx="256741" cy="396223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5CF9352-FB0C-8197-CA7F-3AABACC73D03}"/>
              </a:ext>
            </a:extLst>
          </p:cNvPr>
          <p:cNvSpPr/>
          <p:nvPr/>
        </p:nvSpPr>
        <p:spPr>
          <a:xfrm>
            <a:off x="8888858" y="4684245"/>
            <a:ext cx="2228798" cy="398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FDD435B9-2371-CA7F-679A-4F095737EE2E}"/>
              </a:ext>
            </a:extLst>
          </p:cNvPr>
          <p:cNvSpPr/>
          <p:nvPr/>
        </p:nvSpPr>
        <p:spPr>
          <a:xfrm>
            <a:off x="10635309" y="4684245"/>
            <a:ext cx="603857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D75A11EE-B40B-58C1-B8FC-A62AA27AD48C}"/>
              </a:ext>
            </a:extLst>
          </p:cNvPr>
          <p:cNvSpPr/>
          <p:nvPr/>
        </p:nvSpPr>
        <p:spPr>
          <a:xfrm rot="16200000">
            <a:off x="10908024" y="4755637"/>
            <a:ext cx="258417" cy="396229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00980F84-7EF7-9A42-0340-FB8EDCC18502}"/>
              </a:ext>
            </a:extLst>
          </p:cNvPr>
          <p:cNvSpPr/>
          <p:nvPr/>
        </p:nvSpPr>
        <p:spPr>
          <a:xfrm flipH="1">
            <a:off x="8722153" y="4685914"/>
            <a:ext cx="603857" cy="388244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FE25BEC6-BA7D-5B46-808B-5268772E9923}"/>
              </a:ext>
            </a:extLst>
          </p:cNvPr>
          <p:cNvSpPr/>
          <p:nvPr/>
        </p:nvSpPr>
        <p:spPr>
          <a:xfrm rot="16200000" flipV="1">
            <a:off x="8791897" y="4756478"/>
            <a:ext cx="256741" cy="396223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D99DA1B-7CC2-50A9-2A2C-1D0A0D73FB38}"/>
              </a:ext>
            </a:extLst>
          </p:cNvPr>
          <p:cNvSpPr/>
          <p:nvPr/>
        </p:nvSpPr>
        <p:spPr>
          <a:xfrm>
            <a:off x="6186581" y="4684245"/>
            <a:ext cx="2228798" cy="398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B2C27464-EC01-3FBD-312D-EFF5B89AF006}"/>
              </a:ext>
            </a:extLst>
          </p:cNvPr>
          <p:cNvSpPr/>
          <p:nvPr/>
        </p:nvSpPr>
        <p:spPr>
          <a:xfrm>
            <a:off x="7933032" y="4684245"/>
            <a:ext cx="603857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B54C4A8F-D21A-8307-BFF6-18DBCA2CD84C}"/>
              </a:ext>
            </a:extLst>
          </p:cNvPr>
          <p:cNvSpPr/>
          <p:nvPr/>
        </p:nvSpPr>
        <p:spPr>
          <a:xfrm rot="16200000">
            <a:off x="8205747" y="4755637"/>
            <a:ext cx="258417" cy="396229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F19E648A-E98C-770B-A8A9-0F2E38290F4C}"/>
              </a:ext>
            </a:extLst>
          </p:cNvPr>
          <p:cNvSpPr/>
          <p:nvPr/>
        </p:nvSpPr>
        <p:spPr>
          <a:xfrm flipH="1">
            <a:off x="6019876" y="4685914"/>
            <a:ext cx="603857" cy="388244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F057CDBE-BE34-24AF-DA56-12045E29CE2D}"/>
              </a:ext>
            </a:extLst>
          </p:cNvPr>
          <p:cNvSpPr/>
          <p:nvPr/>
        </p:nvSpPr>
        <p:spPr>
          <a:xfrm rot="16200000" flipV="1">
            <a:off x="6089620" y="4756478"/>
            <a:ext cx="256741" cy="396223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97EF430-CEB4-1711-22CC-8B3EAABB12CE}"/>
              </a:ext>
            </a:extLst>
          </p:cNvPr>
          <p:cNvSpPr/>
          <p:nvPr/>
        </p:nvSpPr>
        <p:spPr>
          <a:xfrm>
            <a:off x="3478610" y="4687144"/>
            <a:ext cx="2228798" cy="398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325C7C83-ED91-D1E7-4617-D6166AD748FC}"/>
              </a:ext>
            </a:extLst>
          </p:cNvPr>
          <p:cNvSpPr/>
          <p:nvPr/>
        </p:nvSpPr>
        <p:spPr>
          <a:xfrm>
            <a:off x="5225061" y="4687144"/>
            <a:ext cx="603857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id="{440DE070-DA32-2766-5A47-63A92C5274FC}"/>
              </a:ext>
            </a:extLst>
          </p:cNvPr>
          <p:cNvSpPr/>
          <p:nvPr/>
        </p:nvSpPr>
        <p:spPr>
          <a:xfrm rot="16200000">
            <a:off x="5497773" y="4758538"/>
            <a:ext cx="258417" cy="396223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B72200A5-7E88-52A5-0768-BB14D8CF8761}"/>
              </a:ext>
            </a:extLst>
          </p:cNvPr>
          <p:cNvSpPr/>
          <p:nvPr/>
        </p:nvSpPr>
        <p:spPr>
          <a:xfrm flipH="1">
            <a:off x="3311905" y="4688813"/>
            <a:ext cx="603857" cy="388244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id="{DF89CEEB-157E-E26C-26E3-630C1E768133}"/>
              </a:ext>
            </a:extLst>
          </p:cNvPr>
          <p:cNvSpPr/>
          <p:nvPr/>
        </p:nvSpPr>
        <p:spPr>
          <a:xfrm rot="16200000" flipV="1">
            <a:off x="3381649" y="4759377"/>
            <a:ext cx="256741" cy="396223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338E4574-0837-BE06-66F0-51DE90B3B056}"/>
              </a:ext>
            </a:extLst>
          </p:cNvPr>
          <p:cNvSpPr/>
          <p:nvPr/>
        </p:nvSpPr>
        <p:spPr>
          <a:xfrm>
            <a:off x="783417" y="4684245"/>
            <a:ext cx="2228798" cy="398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B7A10453-3B4A-F920-768A-043761D3AAC4}"/>
              </a:ext>
            </a:extLst>
          </p:cNvPr>
          <p:cNvSpPr/>
          <p:nvPr/>
        </p:nvSpPr>
        <p:spPr>
          <a:xfrm>
            <a:off x="2529868" y="4684245"/>
            <a:ext cx="603857" cy="390779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C2B2A432-291B-AB21-9D04-416FDDA41C54}"/>
              </a:ext>
            </a:extLst>
          </p:cNvPr>
          <p:cNvSpPr/>
          <p:nvPr/>
        </p:nvSpPr>
        <p:spPr>
          <a:xfrm rot="16200000">
            <a:off x="2802583" y="4755637"/>
            <a:ext cx="258417" cy="396229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6F489A7A-3E6C-75DE-AF6E-750F3B4DFD89}"/>
              </a:ext>
            </a:extLst>
          </p:cNvPr>
          <p:cNvSpPr/>
          <p:nvPr/>
        </p:nvSpPr>
        <p:spPr>
          <a:xfrm flipH="1">
            <a:off x="616712" y="4685914"/>
            <a:ext cx="603857" cy="388244"/>
          </a:xfrm>
          <a:prstGeom prst="roundRect">
            <a:avLst>
              <a:gd name="adj" fmla="val 3992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EC2FB5FB-9C73-B268-EE8A-308BDD3D9F99}"/>
              </a:ext>
            </a:extLst>
          </p:cNvPr>
          <p:cNvSpPr/>
          <p:nvPr/>
        </p:nvSpPr>
        <p:spPr>
          <a:xfrm rot="16200000" flipV="1">
            <a:off x="686456" y="4756478"/>
            <a:ext cx="256741" cy="396223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8B1CB0EA-0E10-1588-106D-3B2D8385B583}"/>
              </a:ext>
            </a:extLst>
          </p:cNvPr>
          <p:cNvSpPr txBox="1"/>
          <p:nvPr/>
        </p:nvSpPr>
        <p:spPr>
          <a:xfrm>
            <a:off x="855451" y="147395"/>
            <a:ext cx="2187778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September 2026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61B107D-D19B-4118-CE5B-4ED4EAF2B92A}"/>
              </a:ext>
            </a:extLst>
          </p:cNvPr>
          <p:cNvSpPr txBox="1"/>
          <p:nvPr/>
        </p:nvSpPr>
        <p:spPr>
          <a:xfrm>
            <a:off x="3653243" y="131234"/>
            <a:ext cx="1830748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October 2026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C3A18607-6D0A-9282-D27D-ACFC7B1A4CA9}"/>
              </a:ext>
            </a:extLst>
          </p:cNvPr>
          <p:cNvSpPr txBox="1"/>
          <p:nvPr/>
        </p:nvSpPr>
        <p:spPr>
          <a:xfrm>
            <a:off x="6301220" y="127250"/>
            <a:ext cx="2026651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November 2026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354F0FBE-A9A4-8CF9-E319-0CE687888873}"/>
              </a:ext>
            </a:extLst>
          </p:cNvPr>
          <p:cNvSpPr txBox="1"/>
          <p:nvPr/>
        </p:nvSpPr>
        <p:spPr>
          <a:xfrm>
            <a:off x="9014836" y="128335"/>
            <a:ext cx="2039206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December 2026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60B9B8B5-4582-806D-B732-67F2E7348765}"/>
              </a:ext>
            </a:extLst>
          </p:cNvPr>
          <p:cNvSpPr txBox="1"/>
          <p:nvPr/>
        </p:nvSpPr>
        <p:spPr>
          <a:xfrm>
            <a:off x="1036152" y="2380962"/>
            <a:ext cx="1867489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January 2027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E856396-B1B8-A2A1-DE1B-FCC59651F43D}"/>
              </a:ext>
            </a:extLst>
          </p:cNvPr>
          <p:cNvSpPr txBox="1"/>
          <p:nvPr/>
        </p:nvSpPr>
        <p:spPr>
          <a:xfrm>
            <a:off x="3738112" y="2374226"/>
            <a:ext cx="1942925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February 2027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0A37D500-2A22-64BE-C04C-894AD4F425A6}"/>
              </a:ext>
            </a:extLst>
          </p:cNvPr>
          <p:cNvSpPr txBox="1"/>
          <p:nvPr/>
        </p:nvSpPr>
        <p:spPr>
          <a:xfrm>
            <a:off x="6494720" y="2387476"/>
            <a:ext cx="1902144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March 2027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F8FDE922-583A-6C65-5962-A0C37C548F96}"/>
              </a:ext>
            </a:extLst>
          </p:cNvPr>
          <p:cNvSpPr txBox="1"/>
          <p:nvPr/>
        </p:nvSpPr>
        <p:spPr>
          <a:xfrm>
            <a:off x="9260928" y="2385881"/>
            <a:ext cx="1705814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April 2027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7F764A1-B749-86A6-9DCF-E13EE3B7F28B}"/>
              </a:ext>
            </a:extLst>
          </p:cNvPr>
          <p:cNvSpPr txBox="1"/>
          <p:nvPr/>
        </p:nvSpPr>
        <p:spPr>
          <a:xfrm>
            <a:off x="1267962" y="4713628"/>
            <a:ext cx="1491427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May 2027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44F80004-3C62-9F98-86D7-B00DCD177885}"/>
              </a:ext>
            </a:extLst>
          </p:cNvPr>
          <p:cNvSpPr txBox="1"/>
          <p:nvPr/>
        </p:nvSpPr>
        <p:spPr>
          <a:xfrm>
            <a:off x="3913232" y="4708592"/>
            <a:ext cx="1384804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June 2027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B56C1074-8C5A-567E-2EC2-D233B8AE05F1}"/>
              </a:ext>
            </a:extLst>
          </p:cNvPr>
          <p:cNvSpPr txBox="1"/>
          <p:nvPr/>
        </p:nvSpPr>
        <p:spPr>
          <a:xfrm>
            <a:off x="6577360" y="4696022"/>
            <a:ext cx="1563303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July 2027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4EBCB974-3912-C63C-4C48-EB3E7C8FDA1B}"/>
              </a:ext>
            </a:extLst>
          </p:cNvPr>
          <p:cNvSpPr txBox="1"/>
          <p:nvPr/>
        </p:nvSpPr>
        <p:spPr>
          <a:xfrm>
            <a:off x="9142099" y="4697462"/>
            <a:ext cx="1720739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August 2027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DCBFD8ED-49E4-2288-28D7-01C934F411C8}"/>
              </a:ext>
            </a:extLst>
          </p:cNvPr>
          <p:cNvSpPr/>
          <p:nvPr/>
        </p:nvSpPr>
        <p:spPr>
          <a:xfrm>
            <a:off x="2446867" y="795867"/>
            <a:ext cx="232833" cy="22013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11D882F3-9DA8-0C0F-D2F5-7F1B77ECADEA}"/>
              </a:ext>
            </a:extLst>
          </p:cNvPr>
          <p:cNvSpPr/>
          <p:nvPr/>
        </p:nvSpPr>
        <p:spPr>
          <a:xfrm>
            <a:off x="2451100" y="1066831"/>
            <a:ext cx="232833" cy="812769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9C9D1221-22D7-99BE-7E17-32BBB1BB881D}"/>
              </a:ext>
            </a:extLst>
          </p:cNvPr>
          <p:cNvSpPr/>
          <p:nvPr/>
        </p:nvSpPr>
        <p:spPr>
          <a:xfrm>
            <a:off x="5140334" y="757248"/>
            <a:ext cx="232833" cy="1067319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5BB57142-0A06-4342-E45D-3ACC1D2E2FDC}"/>
              </a:ext>
            </a:extLst>
          </p:cNvPr>
          <p:cNvSpPr/>
          <p:nvPr/>
        </p:nvSpPr>
        <p:spPr>
          <a:xfrm>
            <a:off x="7851576" y="1041674"/>
            <a:ext cx="232833" cy="978700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2232CBBD-C369-D31F-85A2-C8DB87A9EDE4}"/>
              </a:ext>
            </a:extLst>
          </p:cNvPr>
          <p:cNvSpPr/>
          <p:nvPr/>
        </p:nvSpPr>
        <p:spPr>
          <a:xfrm>
            <a:off x="7851576" y="791634"/>
            <a:ext cx="232833" cy="22013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F02B988A-6D6B-4C6F-4C01-91C8E56B8AD7}"/>
              </a:ext>
            </a:extLst>
          </p:cNvPr>
          <p:cNvSpPr/>
          <p:nvPr/>
        </p:nvSpPr>
        <p:spPr>
          <a:xfrm>
            <a:off x="10530006" y="784760"/>
            <a:ext cx="232833" cy="490691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FE13B0F0-3049-D3AB-1EC9-97B896BE2F3C}"/>
              </a:ext>
            </a:extLst>
          </p:cNvPr>
          <p:cNvSpPr/>
          <p:nvPr/>
        </p:nvSpPr>
        <p:spPr>
          <a:xfrm>
            <a:off x="10530006" y="1306514"/>
            <a:ext cx="232833" cy="53075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F4D8DC1C-2B77-6D76-FE96-418B7E1DCCC4}"/>
              </a:ext>
            </a:extLst>
          </p:cNvPr>
          <p:cNvSpPr/>
          <p:nvPr/>
        </p:nvSpPr>
        <p:spPr>
          <a:xfrm>
            <a:off x="2449049" y="3073077"/>
            <a:ext cx="232833" cy="22013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99C7BEE8-9A0E-CB3C-FA80-D059C6564295}"/>
              </a:ext>
            </a:extLst>
          </p:cNvPr>
          <p:cNvSpPr/>
          <p:nvPr/>
        </p:nvSpPr>
        <p:spPr>
          <a:xfrm>
            <a:off x="2449368" y="3349991"/>
            <a:ext cx="232833" cy="1035914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4C8ECE61-7FD7-8929-F265-9BE547160A07}"/>
              </a:ext>
            </a:extLst>
          </p:cNvPr>
          <p:cNvSpPr/>
          <p:nvPr/>
        </p:nvSpPr>
        <p:spPr>
          <a:xfrm>
            <a:off x="5165743" y="3093929"/>
            <a:ext cx="232833" cy="757627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CCE5AF0E-F87B-E35B-3FCA-DF728F78E36A}"/>
              </a:ext>
            </a:extLst>
          </p:cNvPr>
          <p:cNvSpPr/>
          <p:nvPr/>
        </p:nvSpPr>
        <p:spPr>
          <a:xfrm>
            <a:off x="7851576" y="3057525"/>
            <a:ext cx="232833" cy="726200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20836EE6-10A2-82E7-7242-728F5C517EC5}"/>
              </a:ext>
            </a:extLst>
          </p:cNvPr>
          <p:cNvSpPr/>
          <p:nvPr/>
        </p:nvSpPr>
        <p:spPr>
          <a:xfrm>
            <a:off x="5162559" y="3930851"/>
            <a:ext cx="232833" cy="220133"/>
          </a:xfrm>
          <a:prstGeom prst="rect">
            <a:avLst/>
          </a:prstGeom>
          <a:solidFill>
            <a:srgbClr val="0066B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A15225EE-AB00-0392-8770-9D7EDF3B3F9F}"/>
              </a:ext>
            </a:extLst>
          </p:cNvPr>
          <p:cNvSpPr/>
          <p:nvPr/>
        </p:nvSpPr>
        <p:spPr>
          <a:xfrm>
            <a:off x="5156969" y="3625644"/>
            <a:ext cx="250056" cy="23833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9640E2EE-B29D-65AF-956B-5AE814FF9602}"/>
              </a:ext>
            </a:extLst>
          </p:cNvPr>
          <p:cNvSpPr/>
          <p:nvPr/>
        </p:nvSpPr>
        <p:spPr>
          <a:xfrm>
            <a:off x="10602424" y="3349120"/>
            <a:ext cx="236694" cy="543192"/>
          </a:xfrm>
          <a:prstGeom prst="rect">
            <a:avLst/>
          </a:prstGeom>
          <a:solidFill>
            <a:srgbClr val="0066B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588820E0-5857-C798-FF70-D5E87C2DACA6}"/>
              </a:ext>
            </a:extLst>
          </p:cNvPr>
          <p:cNvSpPr/>
          <p:nvPr/>
        </p:nvSpPr>
        <p:spPr>
          <a:xfrm>
            <a:off x="10606285" y="3349540"/>
            <a:ext cx="232833" cy="764785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84AD9821-0497-F83B-8383-9DA894B0FD8E}"/>
              </a:ext>
            </a:extLst>
          </p:cNvPr>
          <p:cNvSpPr/>
          <p:nvPr/>
        </p:nvSpPr>
        <p:spPr>
          <a:xfrm>
            <a:off x="2445829" y="5409533"/>
            <a:ext cx="232833" cy="902919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CF57D77C-F099-1614-6D9E-7935B01CED33}"/>
              </a:ext>
            </a:extLst>
          </p:cNvPr>
          <p:cNvSpPr/>
          <p:nvPr/>
        </p:nvSpPr>
        <p:spPr>
          <a:xfrm>
            <a:off x="2444737" y="6360999"/>
            <a:ext cx="232833" cy="22013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819F9B69-7742-2466-1509-278789EEDF51}"/>
              </a:ext>
            </a:extLst>
          </p:cNvPr>
          <p:cNvSpPr/>
          <p:nvPr/>
        </p:nvSpPr>
        <p:spPr>
          <a:xfrm>
            <a:off x="5168918" y="5369498"/>
            <a:ext cx="232833" cy="1072938"/>
          </a:xfrm>
          <a:prstGeom prst="rect">
            <a:avLst/>
          </a:prstGeom>
          <a:solidFill>
            <a:srgbClr val="0066B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1749B-C2AB-1351-77C7-3415169254FD}"/>
              </a:ext>
            </a:extLst>
          </p:cNvPr>
          <p:cNvSpPr txBox="1"/>
          <p:nvPr/>
        </p:nvSpPr>
        <p:spPr>
          <a:xfrm>
            <a:off x="2424289" y="770325"/>
            <a:ext cx="27373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5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782E8B-0738-C854-F22C-3B4CC169A335}"/>
              </a:ext>
            </a:extLst>
          </p:cNvPr>
          <p:cNvSpPr txBox="1"/>
          <p:nvPr/>
        </p:nvSpPr>
        <p:spPr>
          <a:xfrm>
            <a:off x="2385789" y="1056865"/>
            <a:ext cx="393596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12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7ADA35-91CD-6503-9111-AD3A7A685FAF}"/>
              </a:ext>
            </a:extLst>
          </p:cNvPr>
          <p:cNvSpPr txBox="1"/>
          <p:nvPr/>
        </p:nvSpPr>
        <p:spPr>
          <a:xfrm>
            <a:off x="2384050" y="1337194"/>
            <a:ext cx="416300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19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F8A71C-CC9F-D76E-BE0B-AFCCE5516604}"/>
              </a:ext>
            </a:extLst>
          </p:cNvPr>
          <p:cNvSpPr txBox="1"/>
          <p:nvPr/>
        </p:nvSpPr>
        <p:spPr>
          <a:xfrm>
            <a:off x="2371406" y="1613325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26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D6EC5D-361A-939D-7569-B0BE56D3C55A}"/>
              </a:ext>
            </a:extLst>
          </p:cNvPr>
          <p:cNvSpPr txBox="1"/>
          <p:nvPr/>
        </p:nvSpPr>
        <p:spPr>
          <a:xfrm>
            <a:off x="5110006" y="776776"/>
            <a:ext cx="27373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F02F866-2E1F-67BA-86B2-11574580E40B}"/>
              </a:ext>
            </a:extLst>
          </p:cNvPr>
          <p:cNvSpPr txBox="1"/>
          <p:nvPr/>
        </p:nvSpPr>
        <p:spPr>
          <a:xfrm>
            <a:off x="5083817" y="1034522"/>
            <a:ext cx="393596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53409FD-2641-7025-7116-E37F11A30A5C}"/>
              </a:ext>
            </a:extLst>
          </p:cNvPr>
          <p:cNvSpPr txBox="1"/>
          <p:nvPr/>
        </p:nvSpPr>
        <p:spPr>
          <a:xfrm>
            <a:off x="5076582" y="1312260"/>
            <a:ext cx="416300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17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F78F8C-5B39-EB3E-C103-0918DD1A439E}"/>
              </a:ext>
            </a:extLst>
          </p:cNvPr>
          <p:cNvSpPr txBox="1"/>
          <p:nvPr/>
        </p:nvSpPr>
        <p:spPr>
          <a:xfrm>
            <a:off x="5058250" y="1578039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24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B1A4838-60A3-8DD2-50DA-B38A0E2A3D4F}"/>
              </a:ext>
            </a:extLst>
          </p:cNvPr>
          <p:cNvSpPr txBox="1"/>
          <p:nvPr/>
        </p:nvSpPr>
        <p:spPr>
          <a:xfrm>
            <a:off x="7793636" y="762609"/>
            <a:ext cx="441324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31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759B6A11-A609-0CA6-4569-47CFAA71F08A}"/>
              </a:ext>
            </a:extLst>
          </p:cNvPr>
          <p:cNvSpPr txBox="1"/>
          <p:nvPr/>
        </p:nvSpPr>
        <p:spPr>
          <a:xfrm>
            <a:off x="7823028" y="1000398"/>
            <a:ext cx="393596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7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6875653D-72AA-8A7E-4E23-530AAF635BD8}"/>
              </a:ext>
            </a:extLst>
          </p:cNvPr>
          <p:cNvSpPr txBox="1"/>
          <p:nvPr/>
        </p:nvSpPr>
        <p:spPr>
          <a:xfrm>
            <a:off x="7777098" y="1279276"/>
            <a:ext cx="393596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14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715EE4D5-0783-94A9-33AB-CA898F9CCB6B}"/>
              </a:ext>
            </a:extLst>
          </p:cNvPr>
          <p:cNvSpPr txBox="1"/>
          <p:nvPr/>
        </p:nvSpPr>
        <p:spPr>
          <a:xfrm>
            <a:off x="7781204" y="1519201"/>
            <a:ext cx="416300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21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796DBA9F-ED7C-FBE1-F115-84405B1EF15D}"/>
              </a:ext>
            </a:extLst>
          </p:cNvPr>
          <p:cNvSpPr txBox="1"/>
          <p:nvPr/>
        </p:nvSpPr>
        <p:spPr>
          <a:xfrm>
            <a:off x="7775299" y="1778140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28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D21E37EA-BFCC-EA78-361D-74AD0A67E7BB}"/>
              </a:ext>
            </a:extLst>
          </p:cNvPr>
          <p:cNvSpPr txBox="1"/>
          <p:nvPr/>
        </p:nvSpPr>
        <p:spPr>
          <a:xfrm>
            <a:off x="10509558" y="782547"/>
            <a:ext cx="273730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5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85589A99-7162-5D67-88E6-52EA0A3093D8}"/>
              </a:ext>
            </a:extLst>
          </p:cNvPr>
          <p:cNvSpPr txBox="1"/>
          <p:nvPr/>
        </p:nvSpPr>
        <p:spPr>
          <a:xfrm>
            <a:off x="10462231" y="1032649"/>
            <a:ext cx="393596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12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B6FA04EE-A97F-9B21-4D03-D4A6CFF5E3EB}"/>
              </a:ext>
            </a:extLst>
          </p:cNvPr>
          <p:cNvSpPr txBox="1"/>
          <p:nvPr/>
        </p:nvSpPr>
        <p:spPr>
          <a:xfrm>
            <a:off x="10456637" y="1317899"/>
            <a:ext cx="393596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19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F908734A-7202-6211-6602-2609DADF1CB2}"/>
              </a:ext>
            </a:extLst>
          </p:cNvPr>
          <p:cNvSpPr txBox="1"/>
          <p:nvPr/>
        </p:nvSpPr>
        <p:spPr>
          <a:xfrm>
            <a:off x="10450164" y="1588515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26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2596A4C9-CE73-B638-B9A8-0015AEA53D4C}"/>
              </a:ext>
            </a:extLst>
          </p:cNvPr>
          <p:cNvSpPr txBox="1"/>
          <p:nvPr/>
        </p:nvSpPr>
        <p:spPr>
          <a:xfrm>
            <a:off x="2424602" y="3039591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358081C0-A5AC-7144-49EF-D61235E3145C}"/>
              </a:ext>
            </a:extLst>
          </p:cNvPr>
          <p:cNvSpPr txBox="1"/>
          <p:nvPr/>
        </p:nvSpPr>
        <p:spPr>
          <a:xfrm>
            <a:off x="2421757" y="3297116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9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7B546EE5-796C-32CD-6C7E-893E114A13A3}"/>
              </a:ext>
            </a:extLst>
          </p:cNvPr>
          <p:cNvSpPr txBox="1"/>
          <p:nvPr/>
        </p:nvSpPr>
        <p:spPr>
          <a:xfrm>
            <a:off x="2390471" y="3571581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16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97344EE5-DEC6-12DE-300C-40D170641506}"/>
              </a:ext>
            </a:extLst>
          </p:cNvPr>
          <p:cNvSpPr txBox="1"/>
          <p:nvPr/>
        </p:nvSpPr>
        <p:spPr>
          <a:xfrm>
            <a:off x="2370628" y="3851236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23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5B4AD60F-9B20-029A-1129-79FDCCB29C78}"/>
              </a:ext>
            </a:extLst>
          </p:cNvPr>
          <p:cNvSpPr txBox="1"/>
          <p:nvPr/>
        </p:nvSpPr>
        <p:spPr>
          <a:xfrm>
            <a:off x="2374262" y="4111508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30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0BDF08C6-3EC5-15C1-1AA4-103AF16D6B81}"/>
              </a:ext>
            </a:extLst>
          </p:cNvPr>
          <p:cNvSpPr txBox="1"/>
          <p:nvPr/>
        </p:nvSpPr>
        <p:spPr>
          <a:xfrm>
            <a:off x="5107026" y="3309278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13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D3671E7E-EC64-F03D-24AC-ACB79CEC5302}"/>
              </a:ext>
            </a:extLst>
          </p:cNvPr>
          <p:cNvSpPr txBox="1"/>
          <p:nvPr/>
        </p:nvSpPr>
        <p:spPr>
          <a:xfrm>
            <a:off x="5085664" y="3602692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20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E4FDBF2E-9381-1AE3-CF40-4CFAC3B21CF4}"/>
              </a:ext>
            </a:extLst>
          </p:cNvPr>
          <p:cNvSpPr txBox="1"/>
          <p:nvPr/>
        </p:nvSpPr>
        <p:spPr>
          <a:xfrm>
            <a:off x="5085664" y="3883006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27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BA2DFAF0-29A0-976B-3D3B-3213E065F764}"/>
              </a:ext>
            </a:extLst>
          </p:cNvPr>
          <p:cNvSpPr txBox="1"/>
          <p:nvPr/>
        </p:nvSpPr>
        <p:spPr>
          <a:xfrm>
            <a:off x="7793635" y="3260894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13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C3080DDD-0EC6-6276-B391-661EAF3A27D2}"/>
              </a:ext>
            </a:extLst>
          </p:cNvPr>
          <p:cNvSpPr txBox="1"/>
          <p:nvPr/>
        </p:nvSpPr>
        <p:spPr>
          <a:xfrm>
            <a:off x="7770043" y="3491679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20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4938B2B3-116A-C8A1-627B-B22E1C67D60B}"/>
              </a:ext>
            </a:extLst>
          </p:cNvPr>
          <p:cNvSpPr txBox="1"/>
          <p:nvPr/>
        </p:nvSpPr>
        <p:spPr>
          <a:xfrm>
            <a:off x="10553516" y="3315308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63521638-BCCF-A869-2324-67C288939A5C}"/>
              </a:ext>
            </a:extLst>
          </p:cNvPr>
          <p:cNvSpPr txBox="1"/>
          <p:nvPr/>
        </p:nvSpPr>
        <p:spPr>
          <a:xfrm>
            <a:off x="10540076" y="3571239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17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39F59E98-A0E0-392A-07D1-473D66EF8A26}"/>
              </a:ext>
            </a:extLst>
          </p:cNvPr>
          <p:cNvSpPr txBox="1"/>
          <p:nvPr/>
        </p:nvSpPr>
        <p:spPr>
          <a:xfrm>
            <a:off x="10523481" y="3850173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24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1DA0B7CC-FD79-142D-39AA-D50760AA8E51}"/>
              </a:ext>
            </a:extLst>
          </p:cNvPr>
          <p:cNvSpPr txBox="1"/>
          <p:nvPr/>
        </p:nvSpPr>
        <p:spPr>
          <a:xfrm>
            <a:off x="2421428" y="5372665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7BC33E1A-F55B-66B7-6B3B-B493DF05DD13}"/>
              </a:ext>
            </a:extLst>
          </p:cNvPr>
          <p:cNvSpPr txBox="1"/>
          <p:nvPr/>
        </p:nvSpPr>
        <p:spPr>
          <a:xfrm>
            <a:off x="2416407" y="5587047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7733548B-D451-D6C5-1E91-FA6008CD0E44}"/>
              </a:ext>
            </a:extLst>
          </p:cNvPr>
          <p:cNvSpPr txBox="1"/>
          <p:nvPr/>
        </p:nvSpPr>
        <p:spPr>
          <a:xfrm>
            <a:off x="2371057" y="5837110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15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85B586B3-F2D8-4696-2C3D-67587987EE64}"/>
              </a:ext>
            </a:extLst>
          </p:cNvPr>
          <p:cNvSpPr txBox="1"/>
          <p:nvPr/>
        </p:nvSpPr>
        <p:spPr>
          <a:xfrm>
            <a:off x="2372215" y="6070781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22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8C41F4C6-B7D9-94D9-9192-67D642D711BF}"/>
              </a:ext>
            </a:extLst>
          </p:cNvPr>
          <p:cNvSpPr txBox="1"/>
          <p:nvPr/>
        </p:nvSpPr>
        <p:spPr>
          <a:xfrm>
            <a:off x="2369833" y="6325220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29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F6A11993-2A9B-BF92-9C29-179760574A02}"/>
              </a:ext>
            </a:extLst>
          </p:cNvPr>
          <p:cNvSpPr txBox="1"/>
          <p:nvPr/>
        </p:nvSpPr>
        <p:spPr>
          <a:xfrm>
            <a:off x="5138760" y="5332728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5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1327D5A9-9953-67CA-2ADA-F6D9C39D7E1D}"/>
              </a:ext>
            </a:extLst>
          </p:cNvPr>
          <p:cNvSpPr txBox="1"/>
          <p:nvPr/>
        </p:nvSpPr>
        <p:spPr>
          <a:xfrm>
            <a:off x="5105872" y="5616957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12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B3C3B3DF-5882-8236-94CB-0F9C35697CD8}"/>
              </a:ext>
            </a:extLst>
          </p:cNvPr>
          <p:cNvSpPr txBox="1"/>
          <p:nvPr/>
        </p:nvSpPr>
        <p:spPr>
          <a:xfrm>
            <a:off x="5099766" y="5890673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19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0B0B642E-C96B-54AA-57FC-050B2F91AA88}"/>
              </a:ext>
            </a:extLst>
          </p:cNvPr>
          <p:cNvSpPr txBox="1"/>
          <p:nvPr/>
        </p:nvSpPr>
        <p:spPr>
          <a:xfrm>
            <a:off x="5085664" y="6176232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26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230EAD2E-5099-0E97-6B25-B33B8FC55EB1}"/>
              </a:ext>
            </a:extLst>
          </p:cNvPr>
          <p:cNvSpPr txBox="1"/>
          <p:nvPr/>
        </p:nvSpPr>
        <p:spPr>
          <a:xfrm>
            <a:off x="11478055" y="215641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46C72BCF-1259-0FDF-F500-A0013289335B}"/>
              </a:ext>
            </a:extLst>
          </p:cNvPr>
          <p:cNvSpPr/>
          <p:nvPr/>
        </p:nvSpPr>
        <p:spPr>
          <a:xfrm>
            <a:off x="5140334" y="1889749"/>
            <a:ext cx="232833" cy="22013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EADA37DA-8113-535F-EAE8-85B569405175}"/>
              </a:ext>
            </a:extLst>
          </p:cNvPr>
          <p:cNvSpPr txBox="1"/>
          <p:nvPr/>
        </p:nvSpPr>
        <p:spPr>
          <a:xfrm>
            <a:off x="5074219" y="1849632"/>
            <a:ext cx="441324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31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107FEE98-24C2-4F89-4F71-21575088AA4B}"/>
              </a:ext>
            </a:extLst>
          </p:cNvPr>
          <p:cNvSpPr/>
          <p:nvPr/>
        </p:nvSpPr>
        <p:spPr>
          <a:xfrm>
            <a:off x="7838876" y="3783724"/>
            <a:ext cx="254199" cy="24400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AD0EE7FC-F4A4-397E-30CD-7758715ADBAA}"/>
              </a:ext>
            </a:extLst>
          </p:cNvPr>
          <p:cNvSpPr txBox="1"/>
          <p:nvPr/>
        </p:nvSpPr>
        <p:spPr>
          <a:xfrm>
            <a:off x="7775299" y="3764067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27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960B829A-4E7B-F890-4E0F-3E8EA281FEE6}"/>
              </a:ext>
            </a:extLst>
          </p:cNvPr>
          <p:cNvSpPr/>
          <p:nvPr/>
        </p:nvSpPr>
        <p:spPr>
          <a:xfrm>
            <a:off x="10596034" y="3059667"/>
            <a:ext cx="254199" cy="24400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1CCC25D7-B9C9-3A94-3DBD-FA16593D15C9}"/>
              </a:ext>
            </a:extLst>
          </p:cNvPr>
          <p:cNvSpPr txBox="1"/>
          <p:nvPr/>
        </p:nvSpPr>
        <p:spPr>
          <a:xfrm>
            <a:off x="10581338" y="3029582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92B01D2D-C469-4FD5-3912-48555532F572}"/>
              </a:ext>
            </a:extLst>
          </p:cNvPr>
          <p:cNvSpPr txBox="1"/>
          <p:nvPr/>
        </p:nvSpPr>
        <p:spPr>
          <a:xfrm>
            <a:off x="5138760" y="3036674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6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368E19F9-F51C-894B-74A6-4D56964623FA}"/>
              </a:ext>
            </a:extLst>
          </p:cNvPr>
          <p:cNvSpPr txBox="1"/>
          <p:nvPr/>
        </p:nvSpPr>
        <p:spPr>
          <a:xfrm>
            <a:off x="7812685" y="3014670"/>
            <a:ext cx="441325" cy="29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25" dirty="0">
                <a:solidFill>
                  <a:schemeClr val="bg1"/>
                </a:solidFill>
                <a:latin typeface="Comic Sans MS" panose="030F0702030302020204" pitchFamily="66" charset="0"/>
              </a:rPr>
              <a:t>6</a:t>
            </a:r>
            <a:endParaRPr lang="fr-FR" sz="1325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3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6616979-CDB6-D707-F68D-DEEED8086781}"/>
              </a:ext>
            </a:extLst>
          </p:cNvPr>
          <p:cNvSpPr txBox="1"/>
          <p:nvPr/>
        </p:nvSpPr>
        <p:spPr>
          <a:xfrm>
            <a:off x="4235790" y="0"/>
            <a:ext cx="34591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Term Dates</a:t>
            </a:r>
            <a:endParaRPr lang="fr-FR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129C7E0-682F-882E-3F6F-E0349FB97F00}"/>
              </a:ext>
            </a:extLst>
          </p:cNvPr>
          <p:cNvSpPr/>
          <p:nvPr/>
        </p:nvSpPr>
        <p:spPr>
          <a:xfrm>
            <a:off x="4031216" y="5817937"/>
            <a:ext cx="4222659" cy="986589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6264B0-5D2C-51DB-4F8D-E674A9E863E7}"/>
              </a:ext>
            </a:extLst>
          </p:cNvPr>
          <p:cNvSpPr txBox="1"/>
          <p:nvPr/>
        </p:nvSpPr>
        <p:spPr>
          <a:xfrm>
            <a:off x="3116998" y="639953"/>
            <a:ext cx="5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chemeClr val="tx2">
                    <a:lumMod val="90000"/>
                    <a:lumOff val="10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School Holidays list 2026-2027</a:t>
            </a:r>
            <a:endParaRPr lang="fr-FR" sz="2000" b="1" u="sng" dirty="0">
              <a:solidFill>
                <a:schemeClr val="tx2">
                  <a:lumMod val="90000"/>
                  <a:lumOff val="10000"/>
                </a:schemeClr>
              </a:solidFill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87B3C93-6F3A-4A1D-9BA7-2F8E2F5F0EB9}"/>
              </a:ext>
            </a:extLst>
          </p:cNvPr>
          <p:cNvSpPr/>
          <p:nvPr/>
        </p:nvSpPr>
        <p:spPr>
          <a:xfrm>
            <a:off x="4222454" y="5954873"/>
            <a:ext cx="613317" cy="253691"/>
          </a:xfrm>
          <a:prstGeom prst="rect">
            <a:avLst/>
          </a:prstGeom>
          <a:solidFill>
            <a:srgbClr val="0066BC"/>
          </a:solidFill>
          <a:ln>
            <a:solidFill>
              <a:srgbClr val="0066B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481CE8-1404-A0F6-24BC-D108E9AFBFB7}"/>
              </a:ext>
            </a:extLst>
          </p:cNvPr>
          <p:cNvSpPr/>
          <p:nvPr/>
        </p:nvSpPr>
        <p:spPr>
          <a:xfrm>
            <a:off x="4222453" y="6379699"/>
            <a:ext cx="613317" cy="25369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5A1D17-F2EF-88F4-FC01-B39A3C970A47}"/>
              </a:ext>
            </a:extLst>
          </p:cNvPr>
          <p:cNvSpPr txBox="1"/>
          <p:nvPr/>
        </p:nvSpPr>
        <p:spPr>
          <a:xfrm>
            <a:off x="4871208" y="5956438"/>
            <a:ext cx="29403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66BC"/>
                </a:solidFill>
                <a:latin typeface="Comic Sans MS" panose="030F0702030302020204" pitchFamily="66" charset="0"/>
              </a:rPr>
              <a:t>School is open on days marked in blue.</a:t>
            </a:r>
            <a:endParaRPr lang="fr-FR" sz="1200" dirty="0">
              <a:solidFill>
                <a:srgbClr val="0066BC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4A501E-B414-B4CA-8BC3-BA5D4AB329AB}"/>
              </a:ext>
            </a:extLst>
          </p:cNvPr>
          <p:cNvSpPr txBox="1"/>
          <p:nvPr/>
        </p:nvSpPr>
        <p:spPr>
          <a:xfrm>
            <a:off x="4871207" y="6356391"/>
            <a:ext cx="3237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F0000"/>
                </a:solidFill>
                <a:latin typeface="Comic Sans MS" panose="030F0702030302020204" pitchFamily="66" charset="0"/>
              </a:rPr>
              <a:t>School is closed on days marked in red.</a:t>
            </a:r>
            <a:endParaRPr lang="fr-FR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515DA5-667F-5272-9DBF-CF2DF7A73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037" y="1076774"/>
            <a:ext cx="7454665" cy="46555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821F686-0683-F1E3-1219-807F62C87A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8037" y="1046373"/>
            <a:ext cx="7454665" cy="473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70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93</Words>
  <Application>Microsoft Office PowerPoint</Application>
  <PresentationFormat>Widescreen</PresentationFormat>
  <Paragraphs>61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Madame Munum</dc:creator>
  <cp:lastModifiedBy>Madame Munum</cp:lastModifiedBy>
  <cp:revision>5</cp:revision>
  <cp:lastPrinted>2025-09-09T14:41:20Z</cp:lastPrinted>
  <dcterms:created xsi:type="dcterms:W3CDTF">2025-08-25T21:06:53Z</dcterms:created>
  <dcterms:modified xsi:type="dcterms:W3CDTF">2026-08-20T17:31:13Z</dcterms:modified>
</cp:coreProperties>
</file>